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D726F-957C-485E-AD23-515F576610F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526CAA-2148-4C8A-AD7C-5882CAE7043E}">
      <dgm:prSet phldrT="[Текст]"/>
      <dgm:spPr/>
      <dgm:t>
        <a:bodyPr/>
        <a:lstStyle/>
        <a:p>
          <a:r>
            <a:rPr lang="ru-RU" dirty="0" smtClean="0"/>
            <a:t>2023</a:t>
          </a:r>
          <a:endParaRPr lang="ru-RU" dirty="0"/>
        </a:p>
      </dgm:t>
    </dgm:pt>
    <dgm:pt modelId="{4012AE04-CE3D-48A4-AF94-5B690803DA23}" type="parTrans" cxnId="{6D4B8449-B571-4DF8-8806-3A74A92A82AF}">
      <dgm:prSet/>
      <dgm:spPr/>
      <dgm:t>
        <a:bodyPr/>
        <a:lstStyle/>
        <a:p>
          <a:endParaRPr lang="ru-RU"/>
        </a:p>
      </dgm:t>
    </dgm:pt>
    <dgm:pt modelId="{0721D77E-1C1F-4035-B961-A4870F5B43A6}" type="sibTrans" cxnId="{6D4B8449-B571-4DF8-8806-3A74A92A82AF}">
      <dgm:prSet/>
      <dgm:spPr/>
      <dgm:t>
        <a:bodyPr/>
        <a:lstStyle/>
        <a:p>
          <a:endParaRPr lang="ru-RU"/>
        </a:p>
      </dgm:t>
    </dgm:pt>
    <dgm:pt modelId="{B1680C78-855A-414A-A3E8-712A2C85512C}">
      <dgm:prSet phldrT="[Текст]"/>
      <dgm:spPr/>
      <dgm:t>
        <a:bodyPr/>
        <a:lstStyle/>
        <a:p>
          <a:r>
            <a:rPr lang="ru-RU" dirty="0" smtClean="0"/>
            <a:t>18</a:t>
          </a:r>
          <a:endParaRPr lang="ru-RU" dirty="0"/>
        </a:p>
      </dgm:t>
    </dgm:pt>
    <dgm:pt modelId="{4E6503E2-A555-4218-8EA7-8AA2D8F30F54}" type="parTrans" cxnId="{3B7DA902-E959-4785-854A-05F03EF136CC}">
      <dgm:prSet/>
      <dgm:spPr/>
      <dgm:t>
        <a:bodyPr/>
        <a:lstStyle/>
        <a:p>
          <a:endParaRPr lang="ru-RU"/>
        </a:p>
      </dgm:t>
    </dgm:pt>
    <dgm:pt modelId="{0AD81620-1CB1-48E6-83EB-0EAC5DA00375}" type="sibTrans" cxnId="{3B7DA902-E959-4785-854A-05F03EF136CC}">
      <dgm:prSet/>
      <dgm:spPr/>
      <dgm:t>
        <a:bodyPr/>
        <a:lstStyle/>
        <a:p>
          <a:endParaRPr lang="ru-RU"/>
        </a:p>
      </dgm:t>
    </dgm:pt>
    <dgm:pt modelId="{6D67CB0E-B6C9-47A3-B596-5510403934B3}">
      <dgm:prSet phldrT="[Текст]"/>
      <dgm:spPr/>
      <dgm:t>
        <a:bodyPr/>
        <a:lstStyle/>
        <a:p>
          <a:r>
            <a:rPr lang="ru-RU" dirty="0" smtClean="0"/>
            <a:t>51</a:t>
          </a:r>
          <a:endParaRPr lang="ru-RU" dirty="0"/>
        </a:p>
      </dgm:t>
    </dgm:pt>
    <dgm:pt modelId="{B820DC24-7C84-4AEC-899F-2E7AA6CB24C4}" type="parTrans" cxnId="{1C2FA73D-C26B-486D-8A0C-D15CAC0514DF}">
      <dgm:prSet/>
      <dgm:spPr/>
      <dgm:t>
        <a:bodyPr/>
        <a:lstStyle/>
        <a:p>
          <a:endParaRPr lang="ru-RU"/>
        </a:p>
      </dgm:t>
    </dgm:pt>
    <dgm:pt modelId="{33DC457A-0BBE-436E-81FE-2CB4D4F1CBD0}" type="sibTrans" cxnId="{1C2FA73D-C26B-486D-8A0C-D15CAC0514DF}">
      <dgm:prSet/>
      <dgm:spPr/>
      <dgm:t>
        <a:bodyPr/>
        <a:lstStyle/>
        <a:p>
          <a:endParaRPr lang="ru-RU"/>
        </a:p>
      </dgm:t>
    </dgm:pt>
    <dgm:pt modelId="{92CCBED2-B060-447F-897F-394B69B71187}">
      <dgm:prSet phldrT="[Текст]"/>
      <dgm:spPr/>
      <dgm:t>
        <a:bodyPr/>
        <a:lstStyle/>
        <a:p>
          <a:r>
            <a:rPr lang="ru-RU" dirty="0" smtClean="0"/>
            <a:t>2024</a:t>
          </a:r>
          <a:endParaRPr lang="ru-RU" dirty="0"/>
        </a:p>
      </dgm:t>
    </dgm:pt>
    <dgm:pt modelId="{3EB59314-6C43-4F72-8F69-2BEB3DB87CA2}" type="parTrans" cxnId="{36BCEC27-95D5-4F69-A243-70DCD7CA52C9}">
      <dgm:prSet/>
      <dgm:spPr/>
      <dgm:t>
        <a:bodyPr/>
        <a:lstStyle/>
        <a:p>
          <a:endParaRPr lang="ru-RU"/>
        </a:p>
      </dgm:t>
    </dgm:pt>
    <dgm:pt modelId="{91C51B90-0E61-43E5-BD37-897CFCFD3F2D}" type="sibTrans" cxnId="{36BCEC27-95D5-4F69-A243-70DCD7CA52C9}">
      <dgm:prSet/>
      <dgm:spPr/>
      <dgm:t>
        <a:bodyPr/>
        <a:lstStyle/>
        <a:p>
          <a:endParaRPr lang="ru-RU"/>
        </a:p>
      </dgm:t>
    </dgm:pt>
    <dgm:pt modelId="{AAE28156-FF63-42D4-91B1-B1AEA702022E}">
      <dgm:prSet phldrT="[Текст]"/>
      <dgm:spPr/>
      <dgm:t>
        <a:bodyPr/>
        <a:lstStyle/>
        <a:p>
          <a:r>
            <a:rPr lang="ru-RU" dirty="0" smtClean="0"/>
            <a:t>2025</a:t>
          </a:r>
          <a:endParaRPr lang="ru-RU" dirty="0"/>
        </a:p>
      </dgm:t>
    </dgm:pt>
    <dgm:pt modelId="{C4BE5177-1938-42C5-8240-4BC0BCD5A101}" type="parTrans" cxnId="{FB0E9CC2-30E1-4633-87EC-F54A2EC526D5}">
      <dgm:prSet/>
      <dgm:spPr/>
      <dgm:t>
        <a:bodyPr/>
        <a:lstStyle/>
        <a:p>
          <a:endParaRPr lang="ru-RU"/>
        </a:p>
      </dgm:t>
    </dgm:pt>
    <dgm:pt modelId="{B0977ACE-07DF-440D-9B36-AC304332BCE6}" type="sibTrans" cxnId="{FB0E9CC2-30E1-4633-87EC-F54A2EC526D5}">
      <dgm:prSet/>
      <dgm:spPr/>
      <dgm:t>
        <a:bodyPr/>
        <a:lstStyle/>
        <a:p>
          <a:endParaRPr lang="ru-RU"/>
        </a:p>
      </dgm:t>
    </dgm:pt>
    <dgm:pt modelId="{3331D0EA-EE10-40AC-B827-8DB11EF86C49}">
      <dgm:prSet phldrT="[Текст]"/>
      <dgm:spPr/>
      <dgm:t>
        <a:bodyPr/>
        <a:lstStyle/>
        <a:p>
          <a:r>
            <a:rPr lang="ru-RU" dirty="0" smtClean="0"/>
            <a:t>15</a:t>
          </a:r>
          <a:endParaRPr lang="ru-RU" dirty="0"/>
        </a:p>
      </dgm:t>
    </dgm:pt>
    <dgm:pt modelId="{FF2F4AAF-8DD1-4BFB-85E0-38E8C6A876A2}" type="parTrans" cxnId="{408F540F-13A0-4666-9900-58A859183B2E}">
      <dgm:prSet/>
      <dgm:spPr/>
      <dgm:t>
        <a:bodyPr/>
        <a:lstStyle/>
        <a:p>
          <a:endParaRPr lang="ru-RU"/>
        </a:p>
      </dgm:t>
    </dgm:pt>
    <dgm:pt modelId="{644175CF-6836-4CBB-A2BA-13855E247EA1}" type="sibTrans" cxnId="{408F540F-13A0-4666-9900-58A859183B2E}">
      <dgm:prSet/>
      <dgm:spPr/>
      <dgm:t>
        <a:bodyPr/>
        <a:lstStyle/>
        <a:p>
          <a:endParaRPr lang="ru-RU"/>
        </a:p>
      </dgm:t>
    </dgm:pt>
    <dgm:pt modelId="{FF47366B-D038-4E04-A7C9-CA5C125DC328}">
      <dgm:prSet phldrT="[Текст]"/>
      <dgm:spPr/>
      <dgm:t>
        <a:bodyPr/>
        <a:lstStyle/>
        <a:p>
          <a:r>
            <a:rPr lang="ru-RU" dirty="0" smtClean="0"/>
            <a:t>43</a:t>
          </a:r>
          <a:endParaRPr lang="ru-RU" dirty="0"/>
        </a:p>
      </dgm:t>
    </dgm:pt>
    <dgm:pt modelId="{A7223493-AD9B-4D4C-A1CC-AA946150F408}" type="parTrans" cxnId="{059ACE29-0747-444A-A796-E2B5E32DB231}">
      <dgm:prSet/>
      <dgm:spPr/>
      <dgm:t>
        <a:bodyPr/>
        <a:lstStyle/>
        <a:p>
          <a:endParaRPr lang="ru-RU"/>
        </a:p>
      </dgm:t>
    </dgm:pt>
    <dgm:pt modelId="{47ABE054-9688-4AEA-8692-1E603A4B20C5}" type="sibTrans" cxnId="{059ACE29-0747-444A-A796-E2B5E32DB231}">
      <dgm:prSet/>
      <dgm:spPr/>
      <dgm:t>
        <a:bodyPr/>
        <a:lstStyle/>
        <a:p>
          <a:endParaRPr lang="ru-RU"/>
        </a:p>
      </dgm:t>
    </dgm:pt>
    <dgm:pt modelId="{9E300E94-75D5-4014-B15F-63D9198CC2C6}">
      <dgm:prSet phldrT="[Текст]"/>
      <dgm:spPr/>
      <dgm:t>
        <a:bodyPr/>
        <a:lstStyle/>
        <a:p>
          <a:r>
            <a:rPr lang="ru-RU" dirty="0" smtClean="0"/>
            <a:t>13</a:t>
          </a:r>
          <a:endParaRPr lang="ru-RU" dirty="0"/>
        </a:p>
      </dgm:t>
    </dgm:pt>
    <dgm:pt modelId="{65DEDB55-A679-4D10-9BA0-678B51807697}" type="sibTrans" cxnId="{4F25448E-378B-4770-B401-92013FA65715}">
      <dgm:prSet/>
      <dgm:spPr/>
      <dgm:t>
        <a:bodyPr/>
        <a:lstStyle/>
        <a:p>
          <a:endParaRPr lang="ru-RU"/>
        </a:p>
      </dgm:t>
    </dgm:pt>
    <dgm:pt modelId="{4F6C9A51-29A4-4F1D-B883-C094AAC5C4E9}" type="parTrans" cxnId="{4F25448E-378B-4770-B401-92013FA65715}">
      <dgm:prSet/>
      <dgm:spPr/>
      <dgm:t>
        <a:bodyPr/>
        <a:lstStyle/>
        <a:p>
          <a:endParaRPr lang="ru-RU"/>
        </a:p>
      </dgm:t>
    </dgm:pt>
    <dgm:pt modelId="{BC5E39DE-0EA4-48FC-A3A1-B24ACF6F54CB}">
      <dgm:prSet phldrT="[Текст]"/>
      <dgm:spPr/>
      <dgm:t>
        <a:bodyPr/>
        <a:lstStyle/>
        <a:p>
          <a:r>
            <a:rPr lang="ru-RU" dirty="0" smtClean="0"/>
            <a:t>36</a:t>
          </a:r>
          <a:endParaRPr lang="ru-RU" dirty="0"/>
        </a:p>
      </dgm:t>
    </dgm:pt>
    <dgm:pt modelId="{E9E70C30-5607-4D8F-A5DE-9EFE367DF09E}" type="sibTrans" cxnId="{6672DC94-CEC9-4E3E-868A-E0E2CA8E89CC}">
      <dgm:prSet/>
      <dgm:spPr/>
      <dgm:t>
        <a:bodyPr/>
        <a:lstStyle/>
        <a:p>
          <a:endParaRPr lang="ru-RU"/>
        </a:p>
      </dgm:t>
    </dgm:pt>
    <dgm:pt modelId="{94E2CBED-05CD-4C5F-9DAD-C10B98FFAD33}" type="parTrans" cxnId="{6672DC94-CEC9-4E3E-868A-E0E2CA8E89CC}">
      <dgm:prSet/>
      <dgm:spPr/>
      <dgm:t>
        <a:bodyPr/>
        <a:lstStyle/>
        <a:p>
          <a:endParaRPr lang="ru-RU"/>
        </a:p>
      </dgm:t>
    </dgm:pt>
    <dgm:pt modelId="{66673A6E-EE6A-4797-985A-6E56E840A9E1}" type="pres">
      <dgm:prSet presAssocID="{704D726F-957C-485E-AD23-515F576610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7ED997-F8CE-4F33-9348-841E5F881F8C}" type="pres">
      <dgm:prSet presAssocID="{E7526CAA-2148-4C8A-AD7C-5882CAE7043E}" presName="compNode" presStyleCnt="0"/>
      <dgm:spPr/>
    </dgm:pt>
    <dgm:pt modelId="{C39A93D9-0BD8-44C8-9B7F-90824BE66786}" type="pres">
      <dgm:prSet presAssocID="{E7526CAA-2148-4C8A-AD7C-5882CAE7043E}" presName="aNode" presStyleLbl="bgShp" presStyleIdx="0" presStyleCnt="3"/>
      <dgm:spPr/>
      <dgm:t>
        <a:bodyPr/>
        <a:lstStyle/>
        <a:p>
          <a:endParaRPr lang="ru-RU"/>
        </a:p>
      </dgm:t>
    </dgm:pt>
    <dgm:pt modelId="{3F881686-82A7-4D39-8243-669E7A4AD99C}" type="pres">
      <dgm:prSet presAssocID="{E7526CAA-2148-4C8A-AD7C-5882CAE7043E}" presName="textNode" presStyleLbl="bgShp" presStyleIdx="0" presStyleCnt="3"/>
      <dgm:spPr/>
      <dgm:t>
        <a:bodyPr/>
        <a:lstStyle/>
        <a:p>
          <a:endParaRPr lang="ru-RU"/>
        </a:p>
      </dgm:t>
    </dgm:pt>
    <dgm:pt modelId="{26C3FA18-1D7B-43F2-AE33-5D74EC62AD55}" type="pres">
      <dgm:prSet presAssocID="{E7526CAA-2148-4C8A-AD7C-5882CAE7043E}" presName="compChildNode" presStyleCnt="0"/>
      <dgm:spPr/>
    </dgm:pt>
    <dgm:pt modelId="{F712D9FF-FB29-4496-ADBD-92A95B4905C1}" type="pres">
      <dgm:prSet presAssocID="{E7526CAA-2148-4C8A-AD7C-5882CAE7043E}" presName="theInnerList" presStyleCnt="0"/>
      <dgm:spPr/>
    </dgm:pt>
    <dgm:pt modelId="{C9D38A34-E9AD-4A31-B8E6-35E19DDBE8C7}" type="pres">
      <dgm:prSet presAssocID="{B1680C78-855A-414A-A3E8-712A2C85512C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4AFBC-B0A0-4FB0-B812-2B2BCCE8425D}" type="pres">
      <dgm:prSet presAssocID="{B1680C78-855A-414A-A3E8-712A2C85512C}" presName="aSpace2" presStyleCnt="0"/>
      <dgm:spPr/>
    </dgm:pt>
    <dgm:pt modelId="{B4D91470-8AED-4C07-9A31-2B751DB298F8}" type="pres">
      <dgm:prSet presAssocID="{6D67CB0E-B6C9-47A3-B596-5510403934B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D779A-CF0C-4B65-A1C0-66923DA96166}" type="pres">
      <dgm:prSet presAssocID="{E7526CAA-2148-4C8A-AD7C-5882CAE7043E}" presName="aSpace" presStyleCnt="0"/>
      <dgm:spPr/>
    </dgm:pt>
    <dgm:pt modelId="{DDF24411-74E5-4F93-96AF-7986FA4A7908}" type="pres">
      <dgm:prSet presAssocID="{92CCBED2-B060-447F-897F-394B69B71187}" presName="compNode" presStyleCnt="0"/>
      <dgm:spPr/>
    </dgm:pt>
    <dgm:pt modelId="{9A7132F4-382D-4134-A834-7C80B20B713E}" type="pres">
      <dgm:prSet presAssocID="{92CCBED2-B060-447F-897F-394B69B71187}" presName="aNode" presStyleLbl="bgShp" presStyleIdx="1" presStyleCnt="3"/>
      <dgm:spPr/>
      <dgm:t>
        <a:bodyPr/>
        <a:lstStyle/>
        <a:p>
          <a:endParaRPr lang="ru-RU"/>
        </a:p>
      </dgm:t>
    </dgm:pt>
    <dgm:pt modelId="{7F075D02-8B8F-4711-A023-5A830790F640}" type="pres">
      <dgm:prSet presAssocID="{92CCBED2-B060-447F-897F-394B69B71187}" presName="textNode" presStyleLbl="bgShp" presStyleIdx="1" presStyleCnt="3"/>
      <dgm:spPr/>
      <dgm:t>
        <a:bodyPr/>
        <a:lstStyle/>
        <a:p>
          <a:endParaRPr lang="ru-RU"/>
        </a:p>
      </dgm:t>
    </dgm:pt>
    <dgm:pt modelId="{6007E556-5D4E-4381-A49A-D61C9B5E036D}" type="pres">
      <dgm:prSet presAssocID="{92CCBED2-B060-447F-897F-394B69B71187}" presName="compChildNode" presStyleCnt="0"/>
      <dgm:spPr/>
    </dgm:pt>
    <dgm:pt modelId="{46810595-FFC4-4940-8387-0227C81C15EB}" type="pres">
      <dgm:prSet presAssocID="{92CCBED2-B060-447F-897F-394B69B71187}" presName="theInnerList" presStyleCnt="0"/>
      <dgm:spPr/>
    </dgm:pt>
    <dgm:pt modelId="{04C175AB-78D8-4783-B33A-F199FB33FDB4}" type="pres">
      <dgm:prSet presAssocID="{9E300E94-75D5-4014-B15F-63D9198CC2C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C8B0F-B036-4E34-B8E3-F40B83A7B98A}" type="pres">
      <dgm:prSet presAssocID="{9E300E94-75D5-4014-B15F-63D9198CC2C6}" presName="aSpace2" presStyleCnt="0"/>
      <dgm:spPr/>
    </dgm:pt>
    <dgm:pt modelId="{C863CC2F-F0DC-4ACB-86C0-38E6BACAE68E}" type="pres">
      <dgm:prSet presAssocID="{BC5E39DE-0EA4-48FC-A3A1-B24ACF6F54CB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BD01F-9113-446F-8A18-45C5A7B4091A}" type="pres">
      <dgm:prSet presAssocID="{92CCBED2-B060-447F-897F-394B69B71187}" presName="aSpace" presStyleCnt="0"/>
      <dgm:spPr/>
    </dgm:pt>
    <dgm:pt modelId="{F88C83CD-1A47-4808-8915-C1207E755053}" type="pres">
      <dgm:prSet presAssocID="{AAE28156-FF63-42D4-91B1-B1AEA702022E}" presName="compNode" presStyleCnt="0"/>
      <dgm:spPr/>
    </dgm:pt>
    <dgm:pt modelId="{FCA52A9F-B36A-40EE-BE44-D63006E2FE07}" type="pres">
      <dgm:prSet presAssocID="{AAE28156-FF63-42D4-91B1-B1AEA702022E}" presName="aNode" presStyleLbl="bgShp" presStyleIdx="2" presStyleCnt="3" custLinFactNeighborX="7981" custLinFactNeighborY="-6642"/>
      <dgm:spPr/>
      <dgm:t>
        <a:bodyPr/>
        <a:lstStyle/>
        <a:p>
          <a:endParaRPr lang="ru-RU"/>
        </a:p>
      </dgm:t>
    </dgm:pt>
    <dgm:pt modelId="{E85C8CA2-0132-47D2-B3B9-488B6988A8BC}" type="pres">
      <dgm:prSet presAssocID="{AAE28156-FF63-42D4-91B1-B1AEA702022E}" presName="textNode" presStyleLbl="bgShp" presStyleIdx="2" presStyleCnt="3"/>
      <dgm:spPr/>
      <dgm:t>
        <a:bodyPr/>
        <a:lstStyle/>
        <a:p>
          <a:endParaRPr lang="ru-RU"/>
        </a:p>
      </dgm:t>
    </dgm:pt>
    <dgm:pt modelId="{68FB18A9-6F6B-45E0-93FA-89372D094C9E}" type="pres">
      <dgm:prSet presAssocID="{AAE28156-FF63-42D4-91B1-B1AEA702022E}" presName="compChildNode" presStyleCnt="0"/>
      <dgm:spPr/>
    </dgm:pt>
    <dgm:pt modelId="{BF9AAE29-1CFA-4F21-8220-6BA840167C7F}" type="pres">
      <dgm:prSet presAssocID="{AAE28156-FF63-42D4-91B1-B1AEA702022E}" presName="theInnerList" presStyleCnt="0"/>
      <dgm:spPr/>
    </dgm:pt>
    <dgm:pt modelId="{260502F4-F3CF-49B5-926D-3E63F14BE3B5}" type="pres">
      <dgm:prSet presAssocID="{3331D0EA-EE10-40AC-B827-8DB11EF86C4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60C35-1A8A-46FE-9A39-1A954AAEF11B}" type="pres">
      <dgm:prSet presAssocID="{3331D0EA-EE10-40AC-B827-8DB11EF86C49}" presName="aSpace2" presStyleCnt="0"/>
      <dgm:spPr/>
    </dgm:pt>
    <dgm:pt modelId="{9E0AF663-3309-450C-9F3C-C94DF252E410}" type="pres">
      <dgm:prSet presAssocID="{FF47366B-D038-4E04-A7C9-CA5C125DC328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07B3C-5F09-41D5-91FD-3C309B6C5C3A}" type="presOf" srcId="{AAE28156-FF63-42D4-91B1-B1AEA702022E}" destId="{FCA52A9F-B36A-40EE-BE44-D63006E2FE07}" srcOrd="0" destOrd="0" presId="urn:microsoft.com/office/officeart/2005/8/layout/lProcess2"/>
    <dgm:cxn modelId="{6D4B8449-B571-4DF8-8806-3A74A92A82AF}" srcId="{704D726F-957C-485E-AD23-515F576610F4}" destId="{E7526CAA-2148-4C8A-AD7C-5882CAE7043E}" srcOrd="0" destOrd="0" parTransId="{4012AE04-CE3D-48A4-AF94-5B690803DA23}" sibTransId="{0721D77E-1C1F-4035-B961-A4870F5B43A6}"/>
    <dgm:cxn modelId="{43EA4CF6-E089-4D40-B500-62612AAE3427}" type="presOf" srcId="{3331D0EA-EE10-40AC-B827-8DB11EF86C49}" destId="{260502F4-F3CF-49B5-926D-3E63F14BE3B5}" srcOrd="0" destOrd="0" presId="urn:microsoft.com/office/officeart/2005/8/layout/lProcess2"/>
    <dgm:cxn modelId="{4F25448E-378B-4770-B401-92013FA65715}" srcId="{92CCBED2-B060-447F-897F-394B69B71187}" destId="{9E300E94-75D5-4014-B15F-63D9198CC2C6}" srcOrd="0" destOrd="0" parTransId="{4F6C9A51-29A4-4F1D-B883-C094AAC5C4E9}" sibTransId="{65DEDB55-A679-4D10-9BA0-678B51807697}"/>
    <dgm:cxn modelId="{78D03694-BBCE-44CD-BDAF-D824503CDAEF}" type="presOf" srcId="{9E300E94-75D5-4014-B15F-63D9198CC2C6}" destId="{04C175AB-78D8-4783-B33A-F199FB33FDB4}" srcOrd="0" destOrd="0" presId="urn:microsoft.com/office/officeart/2005/8/layout/lProcess2"/>
    <dgm:cxn modelId="{408F540F-13A0-4666-9900-58A859183B2E}" srcId="{AAE28156-FF63-42D4-91B1-B1AEA702022E}" destId="{3331D0EA-EE10-40AC-B827-8DB11EF86C49}" srcOrd="0" destOrd="0" parTransId="{FF2F4AAF-8DD1-4BFB-85E0-38E8C6A876A2}" sibTransId="{644175CF-6836-4CBB-A2BA-13855E247EA1}"/>
    <dgm:cxn modelId="{36BCEC27-95D5-4F69-A243-70DCD7CA52C9}" srcId="{704D726F-957C-485E-AD23-515F576610F4}" destId="{92CCBED2-B060-447F-897F-394B69B71187}" srcOrd="1" destOrd="0" parTransId="{3EB59314-6C43-4F72-8F69-2BEB3DB87CA2}" sibTransId="{91C51B90-0E61-43E5-BD37-897CFCFD3F2D}"/>
    <dgm:cxn modelId="{E570FBF0-1862-495C-B841-9BBA0A770DB8}" type="presOf" srcId="{704D726F-957C-485E-AD23-515F576610F4}" destId="{66673A6E-EE6A-4797-985A-6E56E840A9E1}" srcOrd="0" destOrd="0" presId="urn:microsoft.com/office/officeart/2005/8/layout/lProcess2"/>
    <dgm:cxn modelId="{EC54AC1F-1784-47C7-B498-F7D550D1DF9C}" type="presOf" srcId="{E7526CAA-2148-4C8A-AD7C-5882CAE7043E}" destId="{3F881686-82A7-4D39-8243-669E7A4AD99C}" srcOrd="1" destOrd="0" presId="urn:microsoft.com/office/officeart/2005/8/layout/lProcess2"/>
    <dgm:cxn modelId="{063AAF84-5223-4EA6-B0C5-BE95F35A6B05}" type="presOf" srcId="{6D67CB0E-B6C9-47A3-B596-5510403934B3}" destId="{B4D91470-8AED-4C07-9A31-2B751DB298F8}" srcOrd="0" destOrd="0" presId="urn:microsoft.com/office/officeart/2005/8/layout/lProcess2"/>
    <dgm:cxn modelId="{67F6EBA8-DD66-4390-B5AE-8F130039120E}" type="presOf" srcId="{FF47366B-D038-4E04-A7C9-CA5C125DC328}" destId="{9E0AF663-3309-450C-9F3C-C94DF252E410}" srcOrd="0" destOrd="0" presId="urn:microsoft.com/office/officeart/2005/8/layout/lProcess2"/>
    <dgm:cxn modelId="{09158E24-080D-4840-A0A5-6DE2DB5A179D}" type="presOf" srcId="{B1680C78-855A-414A-A3E8-712A2C85512C}" destId="{C9D38A34-E9AD-4A31-B8E6-35E19DDBE8C7}" srcOrd="0" destOrd="0" presId="urn:microsoft.com/office/officeart/2005/8/layout/lProcess2"/>
    <dgm:cxn modelId="{6672DC94-CEC9-4E3E-868A-E0E2CA8E89CC}" srcId="{92CCBED2-B060-447F-897F-394B69B71187}" destId="{BC5E39DE-0EA4-48FC-A3A1-B24ACF6F54CB}" srcOrd="1" destOrd="0" parTransId="{94E2CBED-05CD-4C5F-9DAD-C10B98FFAD33}" sibTransId="{E9E70C30-5607-4D8F-A5DE-9EFE367DF09E}"/>
    <dgm:cxn modelId="{7DC6CF69-0F8D-49F9-9553-517E02853815}" type="presOf" srcId="{AAE28156-FF63-42D4-91B1-B1AEA702022E}" destId="{E85C8CA2-0132-47D2-B3B9-488B6988A8BC}" srcOrd="1" destOrd="0" presId="urn:microsoft.com/office/officeart/2005/8/layout/lProcess2"/>
    <dgm:cxn modelId="{19006041-FF79-41B3-9379-1EF36AD4D7FF}" type="presOf" srcId="{92CCBED2-B060-447F-897F-394B69B71187}" destId="{7F075D02-8B8F-4711-A023-5A830790F640}" srcOrd="1" destOrd="0" presId="urn:microsoft.com/office/officeart/2005/8/layout/lProcess2"/>
    <dgm:cxn modelId="{64E54849-6C3E-443F-9EE0-BBC3D106DF2A}" type="presOf" srcId="{92CCBED2-B060-447F-897F-394B69B71187}" destId="{9A7132F4-382D-4134-A834-7C80B20B713E}" srcOrd="0" destOrd="0" presId="urn:microsoft.com/office/officeart/2005/8/layout/lProcess2"/>
    <dgm:cxn modelId="{ADE43BF3-1968-4822-90A0-2ECB97A44557}" type="presOf" srcId="{BC5E39DE-0EA4-48FC-A3A1-B24ACF6F54CB}" destId="{C863CC2F-F0DC-4ACB-86C0-38E6BACAE68E}" srcOrd="0" destOrd="0" presId="urn:microsoft.com/office/officeart/2005/8/layout/lProcess2"/>
    <dgm:cxn modelId="{059ACE29-0747-444A-A796-E2B5E32DB231}" srcId="{AAE28156-FF63-42D4-91B1-B1AEA702022E}" destId="{FF47366B-D038-4E04-A7C9-CA5C125DC328}" srcOrd="1" destOrd="0" parTransId="{A7223493-AD9B-4D4C-A1CC-AA946150F408}" sibTransId="{47ABE054-9688-4AEA-8692-1E603A4B20C5}"/>
    <dgm:cxn modelId="{5E7E3F51-607D-41E1-9190-35A1DAB56A09}" type="presOf" srcId="{E7526CAA-2148-4C8A-AD7C-5882CAE7043E}" destId="{C39A93D9-0BD8-44C8-9B7F-90824BE66786}" srcOrd="0" destOrd="0" presId="urn:microsoft.com/office/officeart/2005/8/layout/lProcess2"/>
    <dgm:cxn modelId="{3B7DA902-E959-4785-854A-05F03EF136CC}" srcId="{E7526CAA-2148-4C8A-AD7C-5882CAE7043E}" destId="{B1680C78-855A-414A-A3E8-712A2C85512C}" srcOrd="0" destOrd="0" parTransId="{4E6503E2-A555-4218-8EA7-8AA2D8F30F54}" sibTransId="{0AD81620-1CB1-48E6-83EB-0EAC5DA00375}"/>
    <dgm:cxn modelId="{1C2FA73D-C26B-486D-8A0C-D15CAC0514DF}" srcId="{E7526CAA-2148-4C8A-AD7C-5882CAE7043E}" destId="{6D67CB0E-B6C9-47A3-B596-5510403934B3}" srcOrd="1" destOrd="0" parTransId="{B820DC24-7C84-4AEC-899F-2E7AA6CB24C4}" sibTransId="{33DC457A-0BBE-436E-81FE-2CB4D4F1CBD0}"/>
    <dgm:cxn modelId="{FB0E9CC2-30E1-4633-87EC-F54A2EC526D5}" srcId="{704D726F-957C-485E-AD23-515F576610F4}" destId="{AAE28156-FF63-42D4-91B1-B1AEA702022E}" srcOrd="2" destOrd="0" parTransId="{C4BE5177-1938-42C5-8240-4BC0BCD5A101}" sibTransId="{B0977ACE-07DF-440D-9B36-AC304332BCE6}"/>
    <dgm:cxn modelId="{123A7455-C11E-4B6A-89F8-15C268C8273D}" type="presParOf" srcId="{66673A6E-EE6A-4797-985A-6E56E840A9E1}" destId="{DD7ED997-F8CE-4F33-9348-841E5F881F8C}" srcOrd="0" destOrd="0" presId="urn:microsoft.com/office/officeart/2005/8/layout/lProcess2"/>
    <dgm:cxn modelId="{DF6323B0-B9D7-47EC-8B1D-684AC5C444DD}" type="presParOf" srcId="{DD7ED997-F8CE-4F33-9348-841E5F881F8C}" destId="{C39A93D9-0BD8-44C8-9B7F-90824BE66786}" srcOrd="0" destOrd="0" presId="urn:microsoft.com/office/officeart/2005/8/layout/lProcess2"/>
    <dgm:cxn modelId="{2FA8FBC1-29FD-411A-BF2B-FC7BA5A1FCD4}" type="presParOf" srcId="{DD7ED997-F8CE-4F33-9348-841E5F881F8C}" destId="{3F881686-82A7-4D39-8243-669E7A4AD99C}" srcOrd="1" destOrd="0" presId="urn:microsoft.com/office/officeart/2005/8/layout/lProcess2"/>
    <dgm:cxn modelId="{E0E09249-EA55-43E3-9813-4DDE14A022E4}" type="presParOf" srcId="{DD7ED997-F8CE-4F33-9348-841E5F881F8C}" destId="{26C3FA18-1D7B-43F2-AE33-5D74EC62AD55}" srcOrd="2" destOrd="0" presId="urn:microsoft.com/office/officeart/2005/8/layout/lProcess2"/>
    <dgm:cxn modelId="{9231D63B-D715-4853-865E-426D1D24695C}" type="presParOf" srcId="{26C3FA18-1D7B-43F2-AE33-5D74EC62AD55}" destId="{F712D9FF-FB29-4496-ADBD-92A95B4905C1}" srcOrd="0" destOrd="0" presId="urn:microsoft.com/office/officeart/2005/8/layout/lProcess2"/>
    <dgm:cxn modelId="{10ED89D7-3ABA-429F-B4A2-77AF1BFF8D99}" type="presParOf" srcId="{F712D9FF-FB29-4496-ADBD-92A95B4905C1}" destId="{C9D38A34-E9AD-4A31-B8E6-35E19DDBE8C7}" srcOrd="0" destOrd="0" presId="urn:microsoft.com/office/officeart/2005/8/layout/lProcess2"/>
    <dgm:cxn modelId="{B9926C55-AD8F-4521-B519-5E7168983E0C}" type="presParOf" srcId="{F712D9FF-FB29-4496-ADBD-92A95B4905C1}" destId="{A9E4AFBC-B0A0-4FB0-B812-2B2BCCE8425D}" srcOrd="1" destOrd="0" presId="urn:microsoft.com/office/officeart/2005/8/layout/lProcess2"/>
    <dgm:cxn modelId="{3E64DB3C-6212-4282-ABEF-E720CB0C347C}" type="presParOf" srcId="{F712D9FF-FB29-4496-ADBD-92A95B4905C1}" destId="{B4D91470-8AED-4C07-9A31-2B751DB298F8}" srcOrd="2" destOrd="0" presId="urn:microsoft.com/office/officeart/2005/8/layout/lProcess2"/>
    <dgm:cxn modelId="{7F2A0692-C460-4954-B48A-0475E3123D38}" type="presParOf" srcId="{66673A6E-EE6A-4797-985A-6E56E840A9E1}" destId="{DD3D779A-CF0C-4B65-A1C0-66923DA96166}" srcOrd="1" destOrd="0" presId="urn:microsoft.com/office/officeart/2005/8/layout/lProcess2"/>
    <dgm:cxn modelId="{E407B1D6-271D-4968-9258-DAA0CE50FA21}" type="presParOf" srcId="{66673A6E-EE6A-4797-985A-6E56E840A9E1}" destId="{DDF24411-74E5-4F93-96AF-7986FA4A7908}" srcOrd="2" destOrd="0" presId="urn:microsoft.com/office/officeart/2005/8/layout/lProcess2"/>
    <dgm:cxn modelId="{98711BA4-4E31-4FB6-A377-CFDF1E2D32D9}" type="presParOf" srcId="{DDF24411-74E5-4F93-96AF-7986FA4A7908}" destId="{9A7132F4-382D-4134-A834-7C80B20B713E}" srcOrd="0" destOrd="0" presId="urn:microsoft.com/office/officeart/2005/8/layout/lProcess2"/>
    <dgm:cxn modelId="{476F8AF0-E5B7-4223-A323-5F1051144BD2}" type="presParOf" srcId="{DDF24411-74E5-4F93-96AF-7986FA4A7908}" destId="{7F075D02-8B8F-4711-A023-5A830790F640}" srcOrd="1" destOrd="0" presId="urn:microsoft.com/office/officeart/2005/8/layout/lProcess2"/>
    <dgm:cxn modelId="{053CC16C-1983-496E-9456-D3D2EB32D9D9}" type="presParOf" srcId="{DDF24411-74E5-4F93-96AF-7986FA4A7908}" destId="{6007E556-5D4E-4381-A49A-D61C9B5E036D}" srcOrd="2" destOrd="0" presId="urn:microsoft.com/office/officeart/2005/8/layout/lProcess2"/>
    <dgm:cxn modelId="{4C72CBA6-F040-4946-A2A6-1AE0D246530B}" type="presParOf" srcId="{6007E556-5D4E-4381-A49A-D61C9B5E036D}" destId="{46810595-FFC4-4940-8387-0227C81C15EB}" srcOrd="0" destOrd="0" presId="urn:microsoft.com/office/officeart/2005/8/layout/lProcess2"/>
    <dgm:cxn modelId="{65A250B4-6012-479B-A8BA-1E0C45D136A9}" type="presParOf" srcId="{46810595-FFC4-4940-8387-0227C81C15EB}" destId="{04C175AB-78D8-4783-B33A-F199FB33FDB4}" srcOrd="0" destOrd="0" presId="urn:microsoft.com/office/officeart/2005/8/layout/lProcess2"/>
    <dgm:cxn modelId="{251AE44D-2034-464E-9974-BBBC6B757782}" type="presParOf" srcId="{46810595-FFC4-4940-8387-0227C81C15EB}" destId="{9BEC8B0F-B036-4E34-B8E3-F40B83A7B98A}" srcOrd="1" destOrd="0" presId="urn:microsoft.com/office/officeart/2005/8/layout/lProcess2"/>
    <dgm:cxn modelId="{F49AAC7F-8B70-4FBE-AB69-B2C192FB5A65}" type="presParOf" srcId="{46810595-FFC4-4940-8387-0227C81C15EB}" destId="{C863CC2F-F0DC-4ACB-86C0-38E6BACAE68E}" srcOrd="2" destOrd="0" presId="urn:microsoft.com/office/officeart/2005/8/layout/lProcess2"/>
    <dgm:cxn modelId="{805F9FE2-60F1-4DF1-8CC8-8672F8E0F858}" type="presParOf" srcId="{66673A6E-EE6A-4797-985A-6E56E840A9E1}" destId="{F63BD01F-9113-446F-8A18-45C5A7B4091A}" srcOrd="3" destOrd="0" presId="urn:microsoft.com/office/officeart/2005/8/layout/lProcess2"/>
    <dgm:cxn modelId="{ED49584E-78D6-4567-8398-D6EF40C57377}" type="presParOf" srcId="{66673A6E-EE6A-4797-985A-6E56E840A9E1}" destId="{F88C83CD-1A47-4808-8915-C1207E755053}" srcOrd="4" destOrd="0" presId="urn:microsoft.com/office/officeart/2005/8/layout/lProcess2"/>
    <dgm:cxn modelId="{D0F58F52-DD7B-4279-8B45-957904F0B25F}" type="presParOf" srcId="{F88C83CD-1A47-4808-8915-C1207E755053}" destId="{FCA52A9F-B36A-40EE-BE44-D63006E2FE07}" srcOrd="0" destOrd="0" presId="urn:microsoft.com/office/officeart/2005/8/layout/lProcess2"/>
    <dgm:cxn modelId="{7233350B-7C66-4713-8DE6-BE353889A0AA}" type="presParOf" srcId="{F88C83CD-1A47-4808-8915-C1207E755053}" destId="{E85C8CA2-0132-47D2-B3B9-488B6988A8BC}" srcOrd="1" destOrd="0" presId="urn:microsoft.com/office/officeart/2005/8/layout/lProcess2"/>
    <dgm:cxn modelId="{B61855B7-7352-450D-B7DA-6AAAB63D31C4}" type="presParOf" srcId="{F88C83CD-1A47-4808-8915-C1207E755053}" destId="{68FB18A9-6F6B-45E0-93FA-89372D094C9E}" srcOrd="2" destOrd="0" presId="urn:microsoft.com/office/officeart/2005/8/layout/lProcess2"/>
    <dgm:cxn modelId="{36357EE9-FEAD-4A6D-B858-2391D94C2DA3}" type="presParOf" srcId="{68FB18A9-6F6B-45E0-93FA-89372D094C9E}" destId="{BF9AAE29-1CFA-4F21-8220-6BA840167C7F}" srcOrd="0" destOrd="0" presId="urn:microsoft.com/office/officeart/2005/8/layout/lProcess2"/>
    <dgm:cxn modelId="{31AA05CD-0456-4C02-91B7-81BB0AE80982}" type="presParOf" srcId="{BF9AAE29-1CFA-4F21-8220-6BA840167C7F}" destId="{260502F4-F3CF-49B5-926D-3E63F14BE3B5}" srcOrd="0" destOrd="0" presId="urn:microsoft.com/office/officeart/2005/8/layout/lProcess2"/>
    <dgm:cxn modelId="{EBC36149-5D81-4FC1-850C-397E64D31093}" type="presParOf" srcId="{BF9AAE29-1CFA-4F21-8220-6BA840167C7F}" destId="{E2060C35-1A8A-46FE-9A39-1A954AAEF11B}" srcOrd="1" destOrd="0" presId="urn:microsoft.com/office/officeart/2005/8/layout/lProcess2"/>
    <dgm:cxn modelId="{423C8010-1636-42BE-BE23-ECD010125C8E}" type="presParOf" srcId="{BF9AAE29-1CFA-4F21-8220-6BA840167C7F}" destId="{9E0AF663-3309-450C-9F3C-C94DF252E410}" srcOrd="2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F5487-C696-4304-80AE-88359CE0852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D1A1A0-19DD-4150-9EA0-EFA97075C383}">
      <dgm:prSet phldrT="[Текст]"/>
      <dgm:spPr/>
      <dgm:t>
        <a:bodyPr/>
        <a:lstStyle/>
        <a:p>
          <a:r>
            <a:rPr lang="ru-RU" dirty="0" smtClean="0"/>
            <a:t>2023</a:t>
          </a:r>
          <a:endParaRPr lang="ru-RU" dirty="0"/>
        </a:p>
      </dgm:t>
    </dgm:pt>
    <dgm:pt modelId="{A5609BA9-961C-41F8-9D44-41A90E047663}" type="parTrans" cxnId="{E803F78D-DD25-4D03-9323-98D229C7ACCB}">
      <dgm:prSet/>
      <dgm:spPr/>
      <dgm:t>
        <a:bodyPr/>
        <a:lstStyle/>
        <a:p>
          <a:endParaRPr lang="ru-RU"/>
        </a:p>
      </dgm:t>
    </dgm:pt>
    <dgm:pt modelId="{35B5351F-F140-4C15-A505-55E28730169C}" type="sibTrans" cxnId="{E803F78D-DD25-4D03-9323-98D229C7ACCB}">
      <dgm:prSet/>
      <dgm:spPr/>
      <dgm:t>
        <a:bodyPr/>
        <a:lstStyle/>
        <a:p>
          <a:endParaRPr lang="ru-RU"/>
        </a:p>
      </dgm:t>
    </dgm:pt>
    <dgm:pt modelId="{0DD6F108-8BF0-4606-9BE3-9BA2CAF2FF07}">
      <dgm:prSet phldrT="[Текст]" custT="1"/>
      <dgm:spPr/>
      <dgm:t>
        <a:bodyPr/>
        <a:lstStyle/>
        <a:p>
          <a:r>
            <a:rPr lang="ru-RU" sz="1400" b="1" i="0" u="none" dirty="0" smtClean="0"/>
            <a:t>751,66</a:t>
          </a:r>
          <a:endParaRPr lang="ru-RU" sz="1400" b="1" i="0" u="none" dirty="0"/>
        </a:p>
        <a:p>
          <a:r>
            <a:rPr lang="ru-RU" sz="1400" b="1" i="0" u="none" dirty="0"/>
            <a:t>млн. руб. </a:t>
          </a:r>
          <a:endParaRPr lang="ru-RU" sz="1400" dirty="0"/>
        </a:p>
      </dgm:t>
    </dgm:pt>
    <dgm:pt modelId="{570AAC64-6A71-4AD6-B377-7CBB158CF5AC}" type="parTrans" cxnId="{19A907B2-657F-4659-B024-74BBBA759B8A}">
      <dgm:prSet/>
      <dgm:spPr/>
      <dgm:t>
        <a:bodyPr/>
        <a:lstStyle/>
        <a:p>
          <a:endParaRPr lang="ru-RU"/>
        </a:p>
      </dgm:t>
    </dgm:pt>
    <dgm:pt modelId="{351C610F-7274-4EF9-B90B-51D94D6D2AA8}" type="sibTrans" cxnId="{19A907B2-657F-4659-B024-74BBBA759B8A}">
      <dgm:prSet/>
      <dgm:spPr/>
      <dgm:t>
        <a:bodyPr/>
        <a:lstStyle/>
        <a:p>
          <a:endParaRPr lang="ru-RU"/>
        </a:p>
      </dgm:t>
    </dgm:pt>
    <dgm:pt modelId="{0E6167B4-6DEC-4ADB-A65F-C6B3F8172117}">
      <dgm:prSet phldrT="[Текст]"/>
      <dgm:spPr/>
      <dgm:t>
        <a:bodyPr/>
        <a:lstStyle/>
        <a:p>
          <a:r>
            <a:rPr lang="ru-RU" dirty="0" smtClean="0"/>
            <a:t>2024</a:t>
          </a:r>
          <a:endParaRPr lang="ru-RU" dirty="0"/>
        </a:p>
      </dgm:t>
    </dgm:pt>
    <dgm:pt modelId="{46AAC695-DE3D-4C6A-85F9-FAE046DDDE87}" type="parTrans" cxnId="{469A582E-4C9A-4D7B-A7FF-5B683ED59C89}">
      <dgm:prSet/>
      <dgm:spPr/>
      <dgm:t>
        <a:bodyPr/>
        <a:lstStyle/>
        <a:p>
          <a:endParaRPr lang="ru-RU"/>
        </a:p>
      </dgm:t>
    </dgm:pt>
    <dgm:pt modelId="{D7433538-EDF7-4939-9569-947D3161E5C5}" type="sibTrans" cxnId="{469A582E-4C9A-4D7B-A7FF-5B683ED59C89}">
      <dgm:prSet/>
      <dgm:spPr/>
      <dgm:t>
        <a:bodyPr/>
        <a:lstStyle/>
        <a:p>
          <a:endParaRPr lang="ru-RU"/>
        </a:p>
      </dgm:t>
    </dgm:pt>
    <dgm:pt modelId="{68AFC4DA-F8DA-484A-823A-4B13DFFABD8C}">
      <dgm:prSet phldrT="[Текст]" custT="1"/>
      <dgm:spPr/>
      <dgm:t>
        <a:bodyPr/>
        <a:lstStyle/>
        <a:p>
          <a:r>
            <a:rPr lang="ru-RU" sz="1400" b="1" i="0" u="none" dirty="0" smtClean="0"/>
            <a:t>650,23</a:t>
          </a:r>
          <a:endParaRPr lang="ru-RU" sz="1400" b="1" i="0" u="none" dirty="0"/>
        </a:p>
        <a:p>
          <a:r>
            <a:rPr lang="ru-RU" sz="1400" b="1" i="0" u="none" dirty="0"/>
            <a:t>млн. </a:t>
          </a:r>
          <a:r>
            <a:rPr lang="ru-RU" sz="1400" b="1" i="0" u="none" dirty="0" smtClean="0"/>
            <a:t>руб.</a:t>
          </a:r>
          <a:endParaRPr lang="ru-RU" sz="1400" dirty="0"/>
        </a:p>
      </dgm:t>
    </dgm:pt>
    <dgm:pt modelId="{090B2EC1-4AA4-4698-BCDC-9560E9FC5ACC}" type="parTrans" cxnId="{772D882F-AFB8-4973-A3BA-3D3A81C05D7F}">
      <dgm:prSet/>
      <dgm:spPr/>
      <dgm:t>
        <a:bodyPr/>
        <a:lstStyle/>
        <a:p>
          <a:endParaRPr lang="ru-RU"/>
        </a:p>
      </dgm:t>
    </dgm:pt>
    <dgm:pt modelId="{07841245-1610-4093-828B-7D762C7E13A4}" type="sibTrans" cxnId="{772D882F-AFB8-4973-A3BA-3D3A81C05D7F}">
      <dgm:prSet/>
      <dgm:spPr/>
      <dgm:t>
        <a:bodyPr/>
        <a:lstStyle/>
        <a:p>
          <a:endParaRPr lang="ru-RU"/>
        </a:p>
      </dgm:t>
    </dgm:pt>
    <dgm:pt modelId="{A9CD72B9-3DF7-4740-8F0A-6061E3ECB32E}">
      <dgm:prSet phldrT="[Текст]"/>
      <dgm:spPr/>
      <dgm:t>
        <a:bodyPr/>
        <a:lstStyle/>
        <a:p>
          <a:r>
            <a:rPr lang="ru-RU" dirty="0" smtClean="0"/>
            <a:t>2025</a:t>
          </a:r>
          <a:endParaRPr lang="ru-RU" dirty="0"/>
        </a:p>
      </dgm:t>
    </dgm:pt>
    <dgm:pt modelId="{81F06F19-C92E-4CAA-A6A7-9CC96FC6CBF1}" type="parTrans" cxnId="{34FAE514-CC56-4BAE-A24E-E22F28443E7D}">
      <dgm:prSet/>
      <dgm:spPr/>
      <dgm:t>
        <a:bodyPr/>
        <a:lstStyle/>
        <a:p>
          <a:endParaRPr lang="ru-RU"/>
        </a:p>
      </dgm:t>
    </dgm:pt>
    <dgm:pt modelId="{D6C2AD2A-E1F0-480F-ADE5-93326F99F6E2}" type="sibTrans" cxnId="{34FAE514-CC56-4BAE-A24E-E22F28443E7D}">
      <dgm:prSet/>
      <dgm:spPr/>
      <dgm:t>
        <a:bodyPr/>
        <a:lstStyle/>
        <a:p>
          <a:endParaRPr lang="ru-RU"/>
        </a:p>
      </dgm:t>
    </dgm:pt>
    <dgm:pt modelId="{192F3374-2499-4512-997F-2F48F3FC0ACF}">
      <dgm:prSet phldrT="[Текст]" custT="1"/>
      <dgm:spPr/>
      <dgm:t>
        <a:bodyPr/>
        <a:lstStyle/>
        <a:p>
          <a:r>
            <a:rPr lang="ru-RU" sz="1400" b="1" i="0" u="none" dirty="0" smtClean="0"/>
            <a:t>493,95</a:t>
          </a:r>
          <a:endParaRPr lang="ru-RU" sz="1400" b="1" i="0" u="none" dirty="0"/>
        </a:p>
        <a:p>
          <a:r>
            <a:rPr lang="ru-RU" sz="1400" b="1" i="0" u="none" dirty="0"/>
            <a:t>млн. руб. </a:t>
          </a:r>
          <a:endParaRPr lang="ru-RU" sz="1400" dirty="0"/>
        </a:p>
      </dgm:t>
    </dgm:pt>
    <dgm:pt modelId="{C36A5B67-8E96-454F-A121-7E448765679A}" type="parTrans" cxnId="{030E76BB-80A6-478D-9A15-7C08DC470A8A}">
      <dgm:prSet/>
      <dgm:spPr/>
      <dgm:t>
        <a:bodyPr/>
        <a:lstStyle/>
        <a:p>
          <a:endParaRPr lang="ru-RU"/>
        </a:p>
      </dgm:t>
    </dgm:pt>
    <dgm:pt modelId="{9F3D2C65-A5A0-4557-AAD5-8EFB1263C5B5}" type="sibTrans" cxnId="{030E76BB-80A6-478D-9A15-7C08DC470A8A}">
      <dgm:prSet/>
      <dgm:spPr/>
      <dgm:t>
        <a:bodyPr/>
        <a:lstStyle/>
        <a:p>
          <a:endParaRPr lang="ru-RU"/>
        </a:p>
      </dgm:t>
    </dgm:pt>
    <dgm:pt modelId="{8283C06E-EDC3-49A4-B168-175ABBE4C110}" type="pres">
      <dgm:prSet presAssocID="{D4EF5487-C696-4304-80AE-88359CE0852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0EA199-7FB2-4D22-89D6-EAB35E5461E5}" type="pres">
      <dgm:prSet presAssocID="{A3D1A1A0-19DD-4150-9EA0-EFA97075C383}" presName="compNode" presStyleCnt="0"/>
      <dgm:spPr/>
    </dgm:pt>
    <dgm:pt modelId="{825B12DC-FB25-4218-B952-078CB9980FFF}" type="pres">
      <dgm:prSet presAssocID="{A3D1A1A0-19DD-4150-9EA0-EFA97075C383}" presName="aNode" presStyleLbl="bgShp" presStyleIdx="0" presStyleCnt="3"/>
      <dgm:spPr/>
      <dgm:t>
        <a:bodyPr/>
        <a:lstStyle/>
        <a:p>
          <a:endParaRPr lang="ru-RU"/>
        </a:p>
      </dgm:t>
    </dgm:pt>
    <dgm:pt modelId="{BEF11D4C-5C90-4B4B-8643-57EFFAF6164A}" type="pres">
      <dgm:prSet presAssocID="{A3D1A1A0-19DD-4150-9EA0-EFA97075C383}" presName="textNode" presStyleLbl="bgShp" presStyleIdx="0" presStyleCnt="3"/>
      <dgm:spPr/>
      <dgm:t>
        <a:bodyPr/>
        <a:lstStyle/>
        <a:p>
          <a:endParaRPr lang="ru-RU"/>
        </a:p>
      </dgm:t>
    </dgm:pt>
    <dgm:pt modelId="{4A49B91D-D5AF-482C-A188-ECBB349F92D1}" type="pres">
      <dgm:prSet presAssocID="{A3D1A1A0-19DD-4150-9EA0-EFA97075C383}" presName="compChildNode" presStyleCnt="0"/>
      <dgm:spPr/>
    </dgm:pt>
    <dgm:pt modelId="{ED76FF8E-014D-4EA6-ACBB-27239D15CEF5}" type="pres">
      <dgm:prSet presAssocID="{A3D1A1A0-19DD-4150-9EA0-EFA97075C383}" presName="theInnerList" presStyleCnt="0"/>
      <dgm:spPr/>
    </dgm:pt>
    <dgm:pt modelId="{851D89FF-E5F6-4A36-9F80-F530ECC43EEF}" type="pres">
      <dgm:prSet presAssocID="{0DD6F108-8BF0-4606-9BE3-9BA2CAF2FF0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DE55A-68BA-4364-B09A-FEF9FD61D4F5}" type="pres">
      <dgm:prSet presAssocID="{A3D1A1A0-19DD-4150-9EA0-EFA97075C383}" presName="aSpace" presStyleCnt="0"/>
      <dgm:spPr/>
    </dgm:pt>
    <dgm:pt modelId="{70CD1A67-D372-4141-A6FF-5229D4879F9C}" type="pres">
      <dgm:prSet presAssocID="{0E6167B4-6DEC-4ADB-A65F-C6B3F8172117}" presName="compNode" presStyleCnt="0"/>
      <dgm:spPr/>
    </dgm:pt>
    <dgm:pt modelId="{CDE8AFEF-2A87-46EB-A74C-46C14979C736}" type="pres">
      <dgm:prSet presAssocID="{0E6167B4-6DEC-4ADB-A65F-C6B3F8172117}" presName="aNode" presStyleLbl="bgShp" presStyleIdx="1" presStyleCnt="3"/>
      <dgm:spPr/>
      <dgm:t>
        <a:bodyPr/>
        <a:lstStyle/>
        <a:p>
          <a:endParaRPr lang="ru-RU"/>
        </a:p>
      </dgm:t>
    </dgm:pt>
    <dgm:pt modelId="{CF9E857A-8941-4CD7-8A3D-ECBF645B75F3}" type="pres">
      <dgm:prSet presAssocID="{0E6167B4-6DEC-4ADB-A65F-C6B3F8172117}" presName="textNode" presStyleLbl="bgShp" presStyleIdx="1" presStyleCnt="3"/>
      <dgm:spPr/>
      <dgm:t>
        <a:bodyPr/>
        <a:lstStyle/>
        <a:p>
          <a:endParaRPr lang="ru-RU"/>
        </a:p>
      </dgm:t>
    </dgm:pt>
    <dgm:pt modelId="{F735F9FA-6349-4970-B749-2DBC9854BADE}" type="pres">
      <dgm:prSet presAssocID="{0E6167B4-6DEC-4ADB-A65F-C6B3F8172117}" presName="compChildNode" presStyleCnt="0"/>
      <dgm:spPr/>
    </dgm:pt>
    <dgm:pt modelId="{00649194-7085-480F-ABD8-4F0C303B29A8}" type="pres">
      <dgm:prSet presAssocID="{0E6167B4-6DEC-4ADB-A65F-C6B3F8172117}" presName="theInnerList" presStyleCnt="0"/>
      <dgm:spPr/>
    </dgm:pt>
    <dgm:pt modelId="{37983337-C8FF-4578-B6AB-DC888975E92B}" type="pres">
      <dgm:prSet presAssocID="{68AFC4DA-F8DA-484A-823A-4B13DFFABD8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AFFE8-44DF-4BE2-9F71-E2ECC5D84478}" type="pres">
      <dgm:prSet presAssocID="{0E6167B4-6DEC-4ADB-A65F-C6B3F8172117}" presName="aSpace" presStyleCnt="0"/>
      <dgm:spPr/>
    </dgm:pt>
    <dgm:pt modelId="{333033EE-52AF-465B-AC2A-B1761BE2A02B}" type="pres">
      <dgm:prSet presAssocID="{A9CD72B9-3DF7-4740-8F0A-6061E3ECB32E}" presName="compNode" presStyleCnt="0"/>
      <dgm:spPr/>
    </dgm:pt>
    <dgm:pt modelId="{5ED9BE02-E30F-4B11-94CB-E8E71AE59415}" type="pres">
      <dgm:prSet presAssocID="{A9CD72B9-3DF7-4740-8F0A-6061E3ECB32E}" presName="aNode" presStyleLbl="bgShp" presStyleIdx="2" presStyleCnt="3" custLinFactNeighborX="-554" custLinFactNeighborY="-4236"/>
      <dgm:spPr/>
      <dgm:t>
        <a:bodyPr/>
        <a:lstStyle/>
        <a:p>
          <a:endParaRPr lang="ru-RU"/>
        </a:p>
      </dgm:t>
    </dgm:pt>
    <dgm:pt modelId="{128FF1E6-20ED-434E-8BD2-02531E138BCE}" type="pres">
      <dgm:prSet presAssocID="{A9CD72B9-3DF7-4740-8F0A-6061E3ECB32E}" presName="textNode" presStyleLbl="bgShp" presStyleIdx="2" presStyleCnt="3"/>
      <dgm:spPr/>
      <dgm:t>
        <a:bodyPr/>
        <a:lstStyle/>
        <a:p>
          <a:endParaRPr lang="ru-RU"/>
        </a:p>
      </dgm:t>
    </dgm:pt>
    <dgm:pt modelId="{915ED7C6-C5DE-4B8C-AFDB-083E7B89AAA4}" type="pres">
      <dgm:prSet presAssocID="{A9CD72B9-3DF7-4740-8F0A-6061E3ECB32E}" presName="compChildNode" presStyleCnt="0"/>
      <dgm:spPr/>
    </dgm:pt>
    <dgm:pt modelId="{C10AA71F-6D4F-4549-A4F6-BD4297AF5244}" type="pres">
      <dgm:prSet presAssocID="{A9CD72B9-3DF7-4740-8F0A-6061E3ECB32E}" presName="theInnerList" presStyleCnt="0"/>
      <dgm:spPr/>
    </dgm:pt>
    <dgm:pt modelId="{07F2BAB4-1481-49C4-9720-7BDE46E7B3C2}" type="pres">
      <dgm:prSet presAssocID="{192F3374-2499-4512-997F-2F48F3FC0AC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ED1FC0-2ABB-491E-8C26-4107BD21960E}" type="presOf" srcId="{A9CD72B9-3DF7-4740-8F0A-6061E3ECB32E}" destId="{5ED9BE02-E30F-4B11-94CB-E8E71AE59415}" srcOrd="0" destOrd="0" presId="urn:microsoft.com/office/officeart/2005/8/layout/lProcess2"/>
    <dgm:cxn modelId="{2345D6E7-FFA1-4835-8699-5959B4D3B4BA}" type="presOf" srcId="{192F3374-2499-4512-997F-2F48F3FC0ACF}" destId="{07F2BAB4-1481-49C4-9720-7BDE46E7B3C2}" srcOrd="0" destOrd="0" presId="urn:microsoft.com/office/officeart/2005/8/layout/lProcess2"/>
    <dgm:cxn modelId="{E803F78D-DD25-4D03-9323-98D229C7ACCB}" srcId="{D4EF5487-C696-4304-80AE-88359CE0852F}" destId="{A3D1A1A0-19DD-4150-9EA0-EFA97075C383}" srcOrd="0" destOrd="0" parTransId="{A5609BA9-961C-41F8-9D44-41A90E047663}" sibTransId="{35B5351F-F140-4C15-A505-55E28730169C}"/>
    <dgm:cxn modelId="{53628AA2-1A8B-404A-8356-C7A62E7C305C}" type="presOf" srcId="{A9CD72B9-3DF7-4740-8F0A-6061E3ECB32E}" destId="{128FF1E6-20ED-434E-8BD2-02531E138BCE}" srcOrd="1" destOrd="0" presId="urn:microsoft.com/office/officeart/2005/8/layout/lProcess2"/>
    <dgm:cxn modelId="{469A582E-4C9A-4D7B-A7FF-5B683ED59C89}" srcId="{D4EF5487-C696-4304-80AE-88359CE0852F}" destId="{0E6167B4-6DEC-4ADB-A65F-C6B3F8172117}" srcOrd="1" destOrd="0" parTransId="{46AAC695-DE3D-4C6A-85F9-FAE046DDDE87}" sibTransId="{D7433538-EDF7-4939-9569-947D3161E5C5}"/>
    <dgm:cxn modelId="{494F3B51-E837-4DFA-8182-1100535653D3}" type="presOf" srcId="{0E6167B4-6DEC-4ADB-A65F-C6B3F8172117}" destId="{CF9E857A-8941-4CD7-8A3D-ECBF645B75F3}" srcOrd="1" destOrd="0" presId="urn:microsoft.com/office/officeart/2005/8/layout/lProcess2"/>
    <dgm:cxn modelId="{691C17CC-68AF-4BC9-B8C7-174DE08326FC}" type="presOf" srcId="{A3D1A1A0-19DD-4150-9EA0-EFA97075C383}" destId="{825B12DC-FB25-4218-B952-078CB9980FFF}" srcOrd="0" destOrd="0" presId="urn:microsoft.com/office/officeart/2005/8/layout/lProcess2"/>
    <dgm:cxn modelId="{772D882F-AFB8-4973-A3BA-3D3A81C05D7F}" srcId="{0E6167B4-6DEC-4ADB-A65F-C6B3F8172117}" destId="{68AFC4DA-F8DA-484A-823A-4B13DFFABD8C}" srcOrd="0" destOrd="0" parTransId="{090B2EC1-4AA4-4698-BCDC-9560E9FC5ACC}" sibTransId="{07841245-1610-4093-828B-7D762C7E13A4}"/>
    <dgm:cxn modelId="{0BEA062A-B597-4D15-AE52-893420062E58}" type="presOf" srcId="{0E6167B4-6DEC-4ADB-A65F-C6B3F8172117}" destId="{CDE8AFEF-2A87-46EB-A74C-46C14979C736}" srcOrd="0" destOrd="0" presId="urn:microsoft.com/office/officeart/2005/8/layout/lProcess2"/>
    <dgm:cxn modelId="{34FAE514-CC56-4BAE-A24E-E22F28443E7D}" srcId="{D4EF5487-C696-4304-80AE-88359CE0852F}" destId="{A9CD72B9-3DF7-4740-8F0A-6061E3ECB32E}" srcOrd="2" destOrd="0" parTransId="{81F06F19-C92E-4CAA-A6A7-9CC96FC6CBF1}" sibTransId="{D6C2AD2A-E1F0-480F-ADE5-93326F99F6E2}"/>
    <dgm:cxn modelId="{C4F5047D-CDA9-47EA-8684-094BDF384EBB}" type="presOf" srcId="{D4EF5487-C696-4304-80AE-88359CE0852F}" destId="{8283C06E-EDC3-49A4-B168-175ABBE4C110}" srcOrd="0" destOrd="0" presId="urn:microsoft.com/office/officeart/2005/8/layout/lProcess2"/>
    <dgm:cxn modelId="{9C950CEE-31EF-4685-870D-913E1067D6D7}" type="presOf" srcId="{68AFC4DA-F8DA-484A-823A-4B13DFFABD8C}" destId="{37983337-C8FF-4578-B6AB-DC888975E92B}" srcOrd="0" destOrd="0" presId="urn:microsoft.com/office/officeart/2005/8/layout/lProcess2"/>
    <dgm:cxn modelId="{030E76BB-80A6-478D-9A15-7C08DC470A8A}" srcId="{A9CD72B9-3DF7-4740-8F0A-6061E3ECB32E}" destId="{192F3374-2499-4512-997F-2F48F3FC0ACF}" srcOrd="0" destOrd="0" parTransId="{C36A5B67-8E96-454F-A121-7E448765679A}" sibTransId="{9F3D2C65-A5A0-4557-AAD5-8EFB1263C5B5}"/>
    <dgm:cxn modelId="{96749874-6387-44AE-A0FC-EE3EE0BF0F81}" type="presOf" srcId="{0DD6F108-8BF0-4606-9BE3-9BA2CAF2FF07}" destId="{851D89FF-E5F6-4A36-9F80-F530ECC43EEF}" srcOrd="0" destOrd="0" presId="urn:microsoft.com/office/officeart/2005/8/layout/lProcess2"/>
    <dgm:cxn modelId="{10184977-7849-40D1-8938-013ECD5BD36B}" type="presOf" srcId="{A3D1A1A0-19DD-4150-9EA0-EFA97075C383}" destId="{BEF11D4C-5C90-4B4B-8643-57EFFAF6164A}" srcOrd="1" destOrd="0" presId="urn:microsoft.com/office/officeart/2005/8/layout/lProcess2"/>
    <dgm:cxn modelId="{19A907B2-657F-4659-B024-74BBBA759B8A}" srcId="{A3D1A1A0-19DD-4150-9EA0-EFA97075C383}" destId="{0DD6F108-8BF0-4606-9BE3-9BA2CAF2FF07}" srcOrd="0" destOrd="0" parTransId="{570AAC64-6A71-4AD6-B377-7CBB158CF5AC}" sibTransId="{351C610F-7274-4EF9-B90B-51D94D6D2AA8}"/>
    <dgm:cxn modelId="{B117D51E-B917-4E52-AAB1-26674E6599D8}" type="presParOf" srcId="{8283C06E-EDC3-49A4-B168-175ABBE4C110}" destId="{8B0EA199-7FB2-4D22-89D6-EAB35E5461E5}" srcOrd="0" destOrd="0" presId="urn:microsoft.com/office/officeart/2005/8/layout/lProcess2"/>
    <dgm:cxn modelId="{E96DF652-5522-4144-983E-DC40923793D1}" type="presParOf" srcId="{8B0EA199-7FB2-4D22-89D6-EAB35E5461E5}" destId="{825B12DC-FB25-4218-B952-078CB9980FFF}" srcOrd="0" destOrd="0" presId="urn:microsoft.com/office/officeart/2005/8/layout/lProcess2"/>
    <dgm:cxn modelId="{92F36345-214A-4EBE-A844-110DDBE5AF25}" type="presParOf" srcId="{8B0EA199-7FB2-4D22-89D6-EAB35E5461E5}" destId="{BEF11D4C-5C90-4B4B-8643-57EFFAF6164A}" srcOrd="1" destOrd="0" presId="urn:microsoft.com/office/officeart/2005/8/layout/lProcess2"/>
    <dgm:cxn modelId="{80B3BED7-C99A-473E-A14D-D6BCCE3E7F4E}" type="presParOf" srcId="{8B0EA199-7FB2-4D22-89D6-EAB35E5461E5}" destId="{4A49B91D-D5AF-482C-A188-ECBB349F92D1}" srcOrd="2" destOrd="0" presId="urn:microsoft.com/office/officeart/2005/8/layout/lProcess2"/>
    <dgm:cxn modelId="{269F714F-5333-40E7-B686-408AD5193C0F}" type="presParOf" srcId="{4A49B91D-D5AF-482C-A188-ECBB349F92D1}" destId="{ED76FF8E-014D-4EA6-ACBB-27239D15CEF5}" srcOrd="0" destOrd="0" presId="urn:microsoft.com/office/officeart/2005/8/layout/lProcess2"/>
    <dgm:cxn modelId="{71E5D500-B74F-4B52-8898-652FA8D3ADB4}" type="presParOf" srcId="{ED76FF8E-014D-4EA6-ACBB-27239D15CEF5}" destId="{851D89FF-E5F6-4A36-9F80-F530ECC43EEF}" srcOrd="0" destOrd="0" presId="urn:microsoft.com/office/officeart/2005/8/layout/lProcess2"/>
    <dgm:cxn modelId="{BDA9E176-0893-4EB9-95F7-B6398C613904}" type="presParOf" srcId="{8283C06E-EDC3-49A4-B168-175ABBE4C110}" destId="{458DE55A-68BA-4364-B09A-FEF9FD61D4F5}" srcOrd="1" destOrd="0" presId="urn:microsoft.com/office/officeart/2005/8/layout/lProcess2"/>
    <dgm:cxn modelId="{3B65E205-E5C1-4AFF-9480-5090260F420D}" type="presParOf" srcId="{8283C06E-EDC3-49A4-B168-175ABBE4C110}" destId="{70CD1A67-D372-4141-A6FF-5229D4879F9C}" srcOrd="2" destOrd="0" presId="urn:microsoft.com/office/officeart/2005/8/layout/lProcess2"/>
    <dgm:cxn modelId="{1F46CDFE-0FF7-45E1-A385-8BB067FE93BA}" type="presParOf" srcId="{70CD1A67-D372-4141-A6FF-5229D4879F9C}" destId="{CDE8AFEF-2A87-46EB-A74C-46C14979C736}" srcOrd="0" destOrd="0" presId="urn:microsoft.com/office/officeart/2005/8/layout/lProcess2"/>
    <dgm:cxn modelId="{AEB41420-ABF7-4CC8-8E40-CA39BCE30846}" type="presParOf" srcId="{70CD1A67-D372-4141-A6FF-5229D4879F9C}" destId="{CF9E857A-8941-4CD7-8A3D-ECBF645B75F3}" srcOrd="1" destOrd="0" presId="urn:microsoft.com/office/officeart/2005/8/layout/lProcess2"/>
    <dgm:cxn modelId="{CD3FB016-C0CF-43E6-8FE5-F38CC3696FC4}" type="presParOf" srcId="{70CD1A67-D372-4141-A6FF-5229D4879F9C}" destId="{F735F9FA-6349-4970-B749-2DBC9854BADE}" srcOrd="2" destOrd="0" presId="urn:microsoft.com/office/officeart/2005/8/layout/lProcess2"/>
    <dgm:cxn modelId="{A70EE8CE-2E0B-481F-A080-E13F35F45A33}" type="presParOf" srcId="{F735F9FA-6349-4970-B749-2DBC9854BADE}" destId="{00649194-7085-480F-ABD8-4F0C303B29A8}" srcOrd="0" destOrd="0" presId="urn:microsoft.com/office/officeart/2005/8/layout/lProcess2"/>
    <dgm:cxn modelId="{BA6EC34B-6C30-4AA0-B668-0A335812C6B9}" type="presParOf" srcId="{00649194-7085-480F-ABD8-4F0C303B29A8}" destId="{37983337-C8FF-4578-B6AB-DC888975E92B}" srcOrd="0" destOrd="0" presId="urn:microsoft.com/office/officeart/2005/8/layout/lProcess2"/>
    <dgm:cxn modelId="{43C091F8-FD34-4F4F-8993-0D70B4AE3E49}" type="presParOf" srcId="{8283C06E-EDC3-49A4-B168-175ABBE4C110}" destId="{D1AAFFE8-44DF-4BE2-9F71-E2ECC5D84478}" srcOrd="3" destOrd="0" presId="urn:microsoft.com/office/officeart/2005/8/layout/lProcess2"/>
    <dgm:cxn modelId="{624208A8-F2CA-4360-BCE3-AD5E836E1CAE}" type="presParOf" srcId="{8283C06E-EDC3-49A4-B168-175ABBE4C110}" destId="{333033EE-52AF-465B-AC2A-B1761BE2A02B}" srcOrd="4" destOrd="0" presId="urn:microsoft.com/office/officeart/2005/8/layout/lProcess2"/>
    <dgm:cxn modelId="{BE486232-CE89-4749-8112-04C725C262C5}" type="presParOf" srcId="{333033EE-52AF-465B-AC2A-B1761BE2A02B}" destId="{5ED9BE02-E30F-4B11-94CB-E8E71AE59415}" srcOrd="0" destOrd="0" presId="urn:microsoft.com/office/officeart/2005/8/layout/lProcess2"/>
    <dgm:cxn modelId="{1ED6BEBF-9AE7-4F26-973A-3553641CF110}" type="presParOf" srcId="{333033EE-52AF-465B-AC2A-B1761BE2A02B}" destId="{128FF1E6-20ED-434E-8BD2-02531E138BCE}" srcOrd="1" destOrd="0" presId="urn:microsoft.com/office/officeart/2005/8/layout/lProcess2"/>
    <dgm:cxn modelId="{99149F9E-CE60-44A6-9B7C-69C435184A41}" type="presParOf" srcId="{333033EE-52AF-465B-AC2A-B1761BE2A02B}" destId="{915ED7C6-C5DE-4B8C-AFDB-083E7B89AAA4}" srcOrd="2" destOrd="0" presId="urn:microsoft.com/office/officeart/2005/8/layout/lProcess2"/>
    <dgm:cxn modelId="{66EBB3C2-0D19-48F9-A76E-81E79C124055}" type="presParOf" srcId="{915ED7C6-C5DE-4B8C-AFDB-083E7B89AAA4}" destId="{C10AA71F-6D4F-4549-A4F6-BD4297AF5244}" srcOrd="0" destOrd="0" presId="urn:microsoft.com/office/officeart/2005/8/layout/lProcess2"/>
    <dgm:cxn modelId="{41F73AFB-4AE7-40EB-A6E1-2D58EB38162A}" type="presParOf" srcId="{C10AA71F-6D4F-4549-A4F6-BD4297AF5244}" destId="{07F2BAB4-1481-49C4-9720-7BDE46E7B3C2}" srcOrd="0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B431-C02B-4CE5-919F-2D9DF84EED14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7714-AAF5-4153-8887-F3BCA18F5A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diagramData" Target="../diagrams/data2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diagramColors" Target="../diagrams/colors1.xml"/><Relationship Id="rId17" Type="http://schemas.openxmlformats.org/officeDocument/2006/relationships/image" Target="../media/image8.jpeg"/><Relationship Id="rId2" Type="http://schemas.openxmlformats.org/officeDocument/2006/relationships/image" Target="../media/image1.png"/><Relationship Id="rId16" Type="http://schemas.openxmlformats.org/officeDocument/2006/relationships/diagramColors" Target="../diagrams/colors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4.png"/><Relationship Id="rId15" Type="http://schemas.openxmlformats.org/officeDocument/2006/relationships/diagramQuickStyle" Target="../diagrams/quickStyle2.xml"/><Relationship Id="rId10" Type="http://schemas.openxmlformats.org/officeDocument/2006/relationships/diagramLayout" Target="../diagrams/layout1.xml"/><Relationship Id="rId4" Type="http://schemas.openxmlformats.org/officeDocument/2006/relationships/image" Target="../media/image3.jpeg"/><Relationship Id="rId9" Type="http://schemas.openxmlformats.org/officeDocument/2006/relationships/diagramData" Target="../diagrams/data1.xml"/><Relationship Id="rId1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377C134-273B-0041-A1A2-C542CC59A677}"/>
              </a:ext>
            </a:extLst>
          </p:cNvPr>
          <p:cNvSpPr/>
          <p:nvPr/>
        </p:nvSpPr>
        <p:spPr>
          <a:xfrm>
            <a:off x="5201567" y="3729376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ПЛАНОВЫЕ ПОКАЗАТЕЛИ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ВЫПОЛНЕНИЯ КРАТКОРОСНОГО ПЛАНА В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B0C12D8-30EF-404A-A8AC-79752C09DD40}"/>
              </a:ext>
            </a:extLst>
          </p:cNvPr>
          <p:cNvSpPr/>
          <p:nvPr/>
        </p:nvSpPr>
        <p:spPr>
          <a:xfrm>
            <a:off x="695345" y="1732872"/>
            <a:ext cx="39475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потребность средств </a:t>
            </a:r>
            <a:r>
              <a:rPr lang="ru-RU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b="1" i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ru-RU" sz="1400" b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,3</a:t>
            </a:r>
            <a:r>
              <a:rPr lang="ru-RU" sz="1400" b="1" i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рублей</a:t>
            </a:r>
            <a:r>
              <a:rPr lang="ru-RU" sz="1400" b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>
            <a:extLst>
              <a:ext uri="{FF2B5EF4-FFF2-40B4-BE49-F238E27FC236}">
                <a16:creationId xmlns:a16="http://schemas.microsoft.com/office/drawing/2014/main" xmlns="" id="{82F0B053-67A6-644A-82AB-746A1C7F5CA3}"/>
              </a:ext>
            </a:extLst>
          </p:cNvPr>
          <p:cNvSpPr/>
          <p:nvPr/>
        </p:nvSpPr>
        <p:spPr>
          <a:xfrm>
            <a:off x="4948594" y="5888981"/>
            <a:ext cx="4054264" cy="886242"/>
          </a:xfrm>
          <a:prstGeom prst="roundRect">
            <a:avLst>
              <a:gd name="adj" fmla="val 7159"/>
            </a:avLst>
          </a:prstGeom>
          <a:noFill/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трелка вправо 31">
            <a:extLst>
              <a:ext uri="{FF2B5EF4-FFF2-40B4-BE49-F238E27FC236}">
                <a16:creationId xmlns:a16="http://schemas.microsoft.com/office/drawing/2014/main" xmlns="" id="{56597840-22A9-4248-AF69-77D5B6B337C5}"/>
              </a:ext>
            </a:extLst>
          </p:cNvPr>
          <p:cNvSpPr/>
          <p:nvPr/>
        </p:nvSpPr>
        <p:spPr>
          <a:xfrm>
            <a:off x="4294458" y="511639"/>
            <a:ext cx="483540" cy="224311"/>
          </a:xfrm>
          <a:prstGeom prst="rightArrow">
            <a:avLst>
              <a:gd name="adj1" fmla="val 50000"/>
              <a:gd name="adj2" fmla="val 11384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050" y="1303672"/>
            <a:ext cx="44554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РЕГИОНАЛЬНОЙ ПРОГРАММЫ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2992" y="1956262"/>
            <a:ext cx="3008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бюджет программы за счет средств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Фонда –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27,4 млрд. рублей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xmlns="" id="{82F0B053-67A6-644A-82AB-746A1C7F5CA3}"/>
              </a:ext>
            </a:extLst>
          </p:cNvPr>
          <p:cNvSpPr/>
          <p:nvPr/>
        </p:nvSpPr>
        <p:spPr>
          <a:xfrm>
            <a:off x="198188" y="1304038"/>
            <a:ext cx="4358586" cy="1288663"/>
          </a:xfrm>
          <a:prstGeom prst="roundRect">
            <a:avLst>
              <a:gd name="adj" fmla="val 7159"/>
            </a:avLst>
          </a:prstGeom>
          <a:noFill/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1B0C12D8-30EF-404A-A8AC-79752C09DD40}"/>
              </a:ext>
            </a:extLst>
          </p:cNvPr>
          <p:cNvSpPr/>
          <p:nvPr/>
        </p:nvSpPr>
        <p:spPr>
          <a:xfrm>
            <a:off x="682275" y="2564660"/>
            <a:ext cx="4026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ГРАЖДАН УЛУЧШИВШИХ ЖИЛИЩНЫЕ УСЛОВИЯ</a:t>
            </a:r>
          </a:p>
        </p:txBody>
      </p:sp>
      <p:pic>
        <p:nvPicPr>
          <p:cNvPr id="71" name="Рисунок 70">
            <a:extLst>
              <a:ext uri="{FF2B5EF4-FFF2-40B4-BE49-F238E27FC236}">
                <a16:creationId xmlns:a16="http://schemas.microsoft.com/office/drawing/2014/main" xmlns="" id="{E366696C-600D-48BB-BE71-8F67890638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87" y="5778363"/>
            <a:ext cx="722078" cy="779121"/>
          </a:xfrm>
          <a:prstGeom prst="rect">
            <a:avLst/>
          </a:prstGeom>
        </p:spPr>
      </p:pic>
      <p:sp>
        <p:nvSpPr>
          <p:cNvPr id="29" name="Стрелка вниз 28"/>
          <p:cNvSpPr/>
          <p:nvPr/>
        </p:nvSpPr>
        <p:spPr>
          <a:xfrm>
            <a:off x="2316078" y="1214339"/>
            <a:ext cx="160830" cy="183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Скругленный прямоугольник 98">
            <a:extLst>
              <a:ext uri="{FF2B5EF4-FFF2-40B4-BE49-F238E27FC236}">
                <a16:creationId xmlns:a16="http://schemas.microsoft.com/office/drawing/2014/main" xmlns="" id="{82F0B053-67A6-644A-82AB-746A1C7F5CA3}"/>
              </a:ext>
            </a:extLst>
          </p:cNvPr>
          <p:cNvSpPr/>
          <p:nvPr/>
        </p:nvSpPr>
        <p:spPr>
          <a:xfrm>
            <a:off x="4922578" y="3721065"/>
            <a:ext cx="4087765" cy="1178351"/>
          </a:xfrm>
          <a:prstGeom prst="roundRect">
            <a:avLst>
              <a:gd name="adj" fmla="val 7159"/>
            </a:avLst>
          </a:prstGeom>
          <a:noFill/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41074" y="5285574"/>
            <a:ext cx="730328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endParaRPr lang="ru-RU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0" name="Рисунок 99">
            <a:extLst>
              <a:ext uri="{FF2B5EF4-FFF2-40B4-BE49-F238E27FC236}">
                <a16:creationId xmlns:a16="http://schemas.microsoft.com/office/drawing/2014/main" xmlns="" id="{E366696C-600D-48BB-BE71-8F67890638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6919" y="6155575"/>
            <a:ext cx="574281" cy="619649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5434383" y="2109524"/>
            <a:ext cx="36308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 ЗАМЕНА ЛИФТОВОГО ОБОРУДОВАНИЯ</a:t>
            </a:r>
          </a:p>
        </p:txBody>
      </p:sp>
      <p:sp>
        <p:nvSpPr>
          <p:cNvPr id="112" name="Скругленный прямоугольник 111">
            <a:extLst>
              <a:ext uri="{FF2B5EF4-FFF2-40B4-BE49-F238E27FC236}">
                <a16:creationId xmlns:a16="http://schemas.microsoft.com/office/drawing/2014/main" xmlns="" id="{82F0B053-67A6-644A-82AB-746A1C7F5CA3}"/>
              </a:ext>
            </a:extLst>
          </p:cNvPr>
          <p:cNvSpPr/>
          <p:nvPr/>
        </p:nvSpPr>
        <p:spPr>
          <a:xfrm>
            <a:off x="4921003" y="2153234"/>
            <a:ext cx="4067668" cy="1450380"/>
          </a:xfrm>
          <a:prstGeom prst="roundRect">
            <a:avLst>
              <a:gd name="adj" fmla="val 7159"/>
            </a:avLst>
          </a:prstGeom>
          <a:noFill/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543432" y="5396803"/>
            <a:ext cx="332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подрядными организациями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99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6FFCDB59-F41B-4319-BEB4-A5CF7CA49E1B}"/>
              </a:ext>
            </a:extLst>
          </p:cNvPr>
          <p:cNvSpPr txBox="1"/>
          <p:nvPr/>
        </p:nvSpPr>
        <p:spPr>
          <a:xfrm>
            <a:off x="5168954" y="4919171"/>
            <a:ext cx="323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01.08.2023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xmlns="" id="{B41D4C52-CD7C-4609-985D-20E244A8F02B}"/>
              </a:ext>
            </a:extLst>
          </p:cNvPr>
          <p:cNvSpPr/>
          <p:nvPr/>
        </p:nvSpPr>
        <p:spPr>
          <a:xfrm>
            <a:off x="133825" y="131977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xmlns="" id="{EDA01AC5-45C4-4E38-847A-4D43EFC1E0FE}"/>
              </a:ext>
            </a:extLst>
          </p:cNvPr>
          <p:cNvSpPr/>
          <p:nvPr/>
        </p:nvSpPr>
        <p:spPr>
          <a:xfrm>
            <a:off x="4892916" y="3130495"/>
            <a:ext cx="1038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кол.лифтов</a:t>
            </a:r>
            <a:endParaRPr lang="ru-RU" sz="14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xmlns="" id="{4EACDA5B-55EB-496B-AF5E-553EDB84D287}"/>
              </a:ext>
            </a:extLst>
          </p:cNvPr>
          <p:cNvSpPr/>
          <p:nvPr/>
        </p:nvSpPr>
        <p:spPr>
          <a:xfrm>
            <a:off x="4903421" y="2806018"/>
            <a:ext cx="10137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кол.домов</a:t>
            </a:r>
            <a:endParaRPr lang="ru-RU" sz="14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2" name="Группа 120">
            <a:extLst>
              <a:ext uri="{FF2B5EF4-FFF2-40B4-BE49-F238E27FC236}">
                <a16:creationId xmlns:a16="http://schemas.microsoft.com/office/drawing/2014/main" xmlns="" id="{65744514-8B67-4D6C-8ABC-7372EEA5FA64}"/>
              </a:ext>
            </a:extLst>
          </p:cNvPr>
          <p:cNvGrpSpPr/>
          <p:nvPr/>
        </p:nvGrpSpPr>
        <p:grpSpPr>
          <a:xfrm>
            <a:off x="198187" y="116745"/>
            <a:ext cx="4018847" cy="1072161"/>
            <a:chOff x="5978" y="782204"/>
            <a:chExt cx="1786936" cy="1072161"/>
          </a:xfrm>
        </p:grpSpPr>
        <p:sp>
          <p:nvSpPr>
            <p:cNvPr id="132" name="Прямоугольник: скругленные углы 131">
              <a:extLst>
                <a:ext uri="{FF2B5EF4-FFF2-40B4-BE49-F238E27FC236}">
                  <a16:creationId xmlns:a16="http://schemas.microsoft.com/office/drawing/2014/main" xmlns="" id="{8BD0A651-C8D3-4D13-867C-71B440C45375}"/>
                </a:ext>
              </a:extLst>
            </p:cNvPr>
            <p:cNvSpPr/>
            <p:nvPr/>
          </p:nvSpPr>
          <p:spPr>
            <a:xfrm>
              <a:off x="5978" y="782204"/>
              <a:ext cx="1786936" cy="10721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0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81062C29-F424-4ACE-AF08-13472B7D37A1}"/>
                </a:ext>
              </a:extLst>
            </p:cNvPr>
            <p:cNvSpPr txBox="1"/>
            <p:nvPr/>
          </p:nvSpPr>
          <p:spPr>
            <a:xfrm>
              <a:off x="43707" y="840257"/>
              <a:ext cx="1724130" cy="10093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РЕГИОНАЛЬНАЯ ПРОГРАММА</a:t>
              </a:r>
            </a:p>
            <a:p>
              <a:pPr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«ПРОВЕДЕНИЕ КАПИТАЛЬНОГО РЕМОНТА В РЕСПУБЛИКЕ ДАГЕСТАН В 2014-2040 ГОДАХ»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141">
            <a:extLst>
              <a:ext uri="{FF2B5EF4-FFF2-40B4-BE49-F238E27FC236}">
                <a16:creationId xmlns:a16="http://schemas.microsoft.com/office/drawing/2014/main" xmlns="" id="{F95AF8AE-3CE3-4A75-85B4-7174C510C87C}"/>
              </a:ext>
            </a:extLst>
          </p:cNvPr>
          <p:cNvGrpSpPr/>
          <p:nvPr/>
        </p:nvGrpSpPr>
        <p:grpSpPr>
          <a:xfrm>
            <a:off x="4797071" y="96162"/>
            <a:ext cx="4146016" cy="674805"/>
            <a:chOff x="5978" y="782204"/>
            <a:chExt cx="1786936" cy="1072161"/>
          </a:xfrm>
        </p:grpSpPr>
        <p:sp>
          <p:nvSpPr>
            <p:cNvPr id="143" name="Прямоугольник: скругленные углы 142">
              <a:extLst>
                <a:ext uri="{FF2B5EF4-FFF2-40B4-BE49-F238E27FC236}">
                  <a16:creationId xmlns:a16="http://schemas.microsoft.com/office/drawing/2014/main" xmlns="" id="{6DEA535F-7497-41CC-8182-F459013D5787}"/>
                </a:ext>
              </a:extLst>
            </p:cNvPr>
            <p:cNvSpPr/>
            <p:nvPr/>
          </p:nvSpPr>
          <p:spPr>
            <a:xfrm>
              <a:off x="5978" y="782204"/>
              <a:ext cx="1786936" cy="10721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4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AEE91F3D-60FB-485F-9C65-1E0627090DA1}"/>
                </a:ext>
              </a:extLst>
            </p:cNvPr>
            <p:cNvSpPr txBox="1"/>
            <p:nvPr/>
          </p:nvSpPr>
          <p:spPr>
            <a:xfrm>
              <a:off x="50731" y="798585"/>
              <a:ext cx="1724130" cy="1009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КРАТКОСРОЧНЫЙ ПЛАН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 КРАТКОСРОЧНОГО ПЛАНА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46" name="Рисунок 145">
            <a:extLst>
              <a:ext uri="{FF2B5EF4-FFF2-40B4-BE49-F238E27FC236}">
                <a16:creationId xmlns:a16="http://schemas.microsoft.com/office/drawing/2014/main" xmlns="" id="{178D4876-4CC5-4324-A5A8-0222592281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664" y="1898825"/>
            <a:ext cx="640501" cy="693876"/>
          </a:xfrm>
          <a:prstGeom prst="rect">
            <a:avLst/>
          </a:prstGeom>
        </p:spPr>
      </p:pic>
      <p:grpSp>
        <p:nvGrpSpPr>
          <p:cNvPr id="6" name="Группа 146">
            <a:extLst>
              <a:ext uri="{FF2B5EF4-FFF2-40B4-BE49-F238E27FC236}">
                <a16:creationId xmlns:a16="http://schemas.microsoft.com/office/drawing/2014/main" xmlns="" id="{2EA6CDD7-E4EC-4EA9-9F10-C903E2376BD0}"/>
              </a:ext>
            </a:extLst>
          </p:cNvPr>
          <p:cNvGrpSpPr/>
          <p:nvPr/>
        </p:nvGrpSpPr>
        <p:grpSpPr>
          <a:xfrm>
            <a:off x="4991247" y="2226854"/>
            <a:ext cx="633180" cy="566248"/>
            <a:chOff x="3090939" y="5197493"/>
            <a:chExt cx="1045325" cy="913043"/>
          </a:xfrm>
        </p:grpSpPr>
        <p:pic>
          <p:nvPicPr>
            <p:cNvPr id="148" name="Рисунок 147">
              <a:extLst>
                <a:ext uri="{FF2B5EF4-FFF2-40B4-BE49-F238E27FC236}">
                  <a16:creationId xmlns:a16="http://schemas.microsoft.com/office/drawing/2014/main" xmlns="" id="{D0448445-B626-43A0-A5E0-26DB388BA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90939" y="5241570"/>
              <a:ext cx="868966" cy="868966"/>
            </a:xfrm>
            <a:prstGeom prst="rect">
              <a:avLst/>
            </a:prstGeom>
          </p:spPr>
        </p:pic>
        <p:sp>
          <p:nvSpPr>
            <p:cNvPr id="149" name="Овал 148">
              <a:extLst>
                <a:ext uri="{FF2B5EF4-FFF2-40B4-BE49-F238E27FC236}">
                  <a16:creationId xmlns:a16="http://schemas.microsoft.com/office/drawing/2014/main" xmlns="" id="{223C41ED-F09E-4415-979E-103C9C11525C}"/>
                </a:ext>
              </a:extLst>
            </p:cNvPr>
            <p:cNvSpPr/>
            <p:nvPr/>
          </p:nvSpPr>
          <p:spPr>
            <a:xfrm>
              <a:off x="3798432" y="5197493"/>
              <a:ext cx="337832" cy="3378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0" name="Рисунок 149">
              <a:extLst>
                <a:ext uri="{FF2B5EF4-FFF2-40B4-BE49-F238E27FC236}">
                  <a16:creationId xmlns:a16="http://schemas.microsoft.com/office/drawing/2014/main" xmlns="" id="{0CB8B295-1164-4F33-9B89-816141E59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06294" y="5212799"/>
              <a:ext cx="307220" cy="307220"/>
            </a:xfrm>
            <a:prstGeom prst="rect">
              <a:avLst/>
            </a:prstGeom>
          </p:spPr>
        </p:pic>
      </p:grpSp>
      <p:pic>
        <p:nvPicPr>
          <p:cNvPr id="151" name="Рисунок 150">
            <a:extLst>
              <a:ext uri="{FF2B5EF4-FFF2-40B4-BE49-F238E27FC236}">
                <a16:creationId xmlns:a16="http://schemas.microsoft.com/office/drawing/2014/main" xmlns="" id="{46BAF6BC-C1B4-47B3-8370-AC9E304AB85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36821" y="4084733"/>
            <a:ext cx="832818" cy="764892"/>
          </a:xfrm>
          <a:prstGeom prst="rect">
            <a:avLst/>
          </a:prstGeom>
        </p:spPr>
      </p:pic>
      <p:pic>
        <p:nvPicPr>
          <p:cNvPr id="152" name="Рисунок 151">
            <a:extLst>
              <a:ext uri="{FF2B5EF4-FFF2-40B4-BE49-F238E27FC236}">
                <a16:creationId xmlns:a16="http://schemas.microsoft.com/office/drawing/2014/main" xmlns="" id="{69F73FF1-1C22-4A6E-9CC0-74592D3768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8919" y="5193588"/>
            <a:ext cx="678274" cy="584775"/>
          </a:xfrm>
          <a:prstGeom prst="rect">
            <a:avLst/>
          </a:prstGeom>
        </p:spPr>
      </p:pic>
      <p:graphicFrame>
        <p:nvGraphicFramePr>
          <p:cNvPr id="31" name="Схема 30">
            <a:extLst>
              <a:ext uri="{FF2B5EF4-FFF2-40B4-BE49-F238E27FC236}">
                <a16:creationId xmlns:a16="http://schemas.microsoft.com/office/drawing/2014/main" xmlns="" id="{4D1C3D9A-E6E1-4946-A2DE-23FA098B8B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93867956"/>
              </p:ext>
            </p:extLst>
          </p:nvPr>
        </p:nvGraphicFramePr>
        <p:xfrm>
          <a:off x="6082871" y="2637469"/>
          <a:ext cx="2518864" cy="799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54" name="Стрелка вниз 28">
            <a:extLst>
              <a:ext uri="{FF2B5EF4-FFF2-40B4-BE49-F238E27FC236}">
                <a16:creationId xmlns:a16="http://schemas.microsoft.com/office/drawing/2014/main" xmlns="" id="{9702DF31-552E-4813-A223-A7819521C8F8}"/>
              </a:ext>
            </a:extLst>
          </p:cNvPr>
          <p:cNvSpPr/>
          <p:nvPr/>
        </p:nvSpPr>
        <p:spPr>
          <a:xfrm rot="16200000">
            <a:off x="5823485" y="2895119"/>
            <a:ext cx="158493" cy="231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Стрелка вниз 28">
            <a:extLst>
              <a:ext uri="{FF2B5EF4-FFF2-40B4-BE49-F238E27FC236}">
                <a16:creationId xmlns:a16="http://schemas.microsoft.com/office/drawing/2014/main" xmlns="" id="{3DFAB641-5EE8-429C-8869-A90B669FF2A5}"/>
              </a:ext>
            </a:extLst>
          </p:cNvPr>
          <p:cNvSpPr/>
          <p:nvPr/>
        </p:nvSpPr>
        <p:spPr>
          <a:xfrm rot="16200000">
            <a:off x="5850998" y="3181711"/>
            <a:ext cx="161373" cy="266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Схема 44">
            <a:extLst>
              <a:ext uri="{FF2B5EF4-FFF2-40B4-BE49-F238E27FC236}">
                <a16:creationId xmlns:a16="http://schemas.microsoft.com/office/drawing/2014/main" xmlns="" id="{D7366132-6CBB-4D21-A42F-EDD9890270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93499785"/>
              </p:ext>
            </p:extLst>
          </p:nvPr>
        </p:nvGraphicFramePr>
        <p:xfrm>
          <a:off x="4856642" y="884250"/>
          <a:ext cx="4086445" cy="119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3F52C383-898C-49FA-9487-03FB42C1EEEA}"/>
              </a:ext>
            </a:extLst>
          </p:cNvPr>
          <p:cNvSpPr txBox="1"/>
          <p:nvPr/>
        </p:nvSpPr>
        <p:spPr>
          <a:xfrm>
            <a:off x="6229978" y="4251073"/>
            <a:ext cx="262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78BD5F6-11FA-4E9F-94A3-71EDBC95FC66}"/>
              </a:ext>
            </a:extLst>
          </p:cNvPr>
          <p:cNvSpPr txBox="1"/>
          <p:nvPr/>
        </p:nvSpPr>
        <p:spPr>
          <a:xfrm>
            <a:off x="5807035" y="4184634"/>
            <a:ext cx="29872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МКД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МКД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МКД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Трапеция 156">
            <a:extLst>
              <a:ext uri="{FF2B5EF4-FFF2-40B4-BE49-F238E27FC236}">
                <a16:creationId xmlns:a16="http://schemas.microsoft.com/office/drawing/2014/main" xmlns="" id="{9ECD6415-E7A1-465E-8E6E-7299A82B4C66}"/>
              </a:ext>
            </a:extLst>
          </p:cNvPr>
          <p:cNvSpPr/>
          <p:nvPr/>
        </p:nvSpPr>
        <p:spPr>
          <a:xfrm>
            <a:off x="1405804" y="5742899"/>
            <a:ext cx="2602620" cy="862960"/>
          </a:xfrm>
          <a:prstGeom prst="trapezoid">
            <a:avLst>
              <a:gd name="adj" fmla="val 82137"/>
            </a:avLst>
          </a:prstGeom>
          <a:pattFill prst="ltVert">
            <a:fgClr>
              <a:schemeClr val="accent2"/>
            </a:fgClr>
            <a:bgClr>
              <a:schemeClr val="tx2">
                <a:lumMod val="20000"/>
                <a:lumOff val="80000"/>
              </a:schemeClr>
            </a:bgClr>
          </a:pattFill>
          <a:ln w="50800">
            <a:solidFill>
              <a:srgbClr val="C00000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лет,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2014 по 2040 годы.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xmlns="" id="{3C1A8903-C8C7-4BB8-A171-7BC4C3FDB0FD}"/>
              </a:ext>
            </a:extLst>
          </p:cNvPr>
          <p:cNvSpPr/>
          <p:nvPr/>
        </p:nvSpPr>
        <p:spPr>
          <a:xfrm>
            <a:off x="131956" y="4977282"/>
            <a:ext cx="4604346" cy="44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0"/>
              </a:lnSpc>
              <a:spcAft>
                <a:spcPts val="0"/>
              </a:spcAft>
            </a:pP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МИНИМАЛЬНОГО ВЗНОСА с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,00 р. на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м</a:t>
            </a:r>
            <a:r>
              <a:rPr lang="ru-RU" sz="1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</a:pP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Прямоугольник: скругленные углы 4">
            <a:extLst>
              <a:ext uri="{FF2B5EF4-FFF2-40B4-BE49-F238E27FC236}">
                <a16:creationId xmlns:a16="http://schemas.microsoft.com/office/drawing/2014/main" xmlns="" id="{0D376DAD-0F20-45EE-BE60-93B1D7AE47BD}"/>
              </a:ext>
            </a:extLst>
          </p:cNvPr>
          <p:cNvSpPr txBox="1"/>
          <p:nvPr/>
        </p:nvSpPr>
        <p:spPr>
          <a:xfrm>
            <a:off x="442652" y="2604449"/>
            <a:ext cx="3261954" cy="266380"/>
          </a:xfrm>
          <a:prstGeom prst="rect">
            <a:avLst/>
          </a:prstGeo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4658" tIns="0" rIns="134658" bIns="0" numCol="1" spcCol="1270" anchor="ctr" anchorCtr="0">
            <a:noAutofit/>
            <a:sp3d extrusionH="28000" prstMaterial="matte"/>
          </a:bodyPr>
          <a:lstStyle/>
          <a:p>
            <a:pPr marL="0" lvl="0" indent="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000" b="1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Diagram group">
            <a:extLst>
              <a:ext uri="{FF2B5EF4-FFF2-40B4-BE49-F238E27FC236}">
                <a16:creationId xmlns:a16="http://schemas.microsoft.com/office/drawing/2014/main" xmlns="" id="{C20AAC49-69FC-444E-B1DD-60F314B009C2}"/>
              </a:ext>
            </a:extLst>
          </p:cNvPr>
          <p:cNvGrpSpPr/>
          <p:nvPr/>
        </p:nvGrpSpPr>
        <p:grpSpPr>
          <a:xfrm>
            <a:off x="54459" y="2566781"/>
            <a:ext cx="4802183" cy="2430067"/>
            <a:chOff x="0" y="191590"/>
            <a:chExt cx="5089434" cy="1890000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9" name="Группа 167">
              <a:extLst>
                <a:ext uri="{FF2B5EF4-FFF2-40B4-BE49-F238E27FC236}">
                  <a16:creationId xmlns:a16="http://schemas.microsoft.com/office/drawing/2014/main" xmlns="" id="{E34C00C4-2EAC-41B4-8695-698A3322038E}"/>
                </a:ext>
              </a:extLst>
            </p:cNvPr>
            <p:cNvGrpSpPr/>
            <p:nvPr/>
          </p:nvGrpSpPr>
          <p:grpSpPr>
            <a:xfrm>
              <a:off x="0" y="191590"/>
              <a:ext cx="5089434" cy="1890000"/>
              <a:chOff x="0" y="191590"/>
              <a:chExt cx="5089434" cy="1890000"/>
            </a:xfrm>
          </p:grpSpPr>
          <p:sp>
            <p:nvSpPr>
              <p:cNvPr id="169" name="Прямоугольник 168">
                <a:extLst>
                  <a:ext uri="{FF2B5EF4-FFF2-40B4-BE49-F238E27FC236}">
                    <a16:creationId xmlns:a16="http://schemas.microsoft.com/office/drawing/2014/main" xmlns="" id="{5AA8C901-0A0E-4752-AA92-AE552FD55BA1}"/>
                  </a:ext>
                </a:extLst>
              </p:cNvPr>
              <p:cNvSpPr/>
              <p:nvPr/>
            </p:nvSpPr>
            <p:spPr>
              <a:xfrm>
                <a:off x="0" y="191590"/>
                <a:ext cx="5089434" cy="1890000"/>
              </a:xfrm>
              <a:prstGeom prst="rect">
                <a:avLst/>
              </a:prstGeom>
              <a:sp3d z="-152400" prstMaterial="plastic">
                <a:bevelT w="25400" h="25400"/>
                <a:bevelB w="25400" h="25400"/>
              </a:sp3d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xmlns="" id="{EC33FEB6-D08B-4CCE-BF17-29B1FEFA0BC9}"/>
                  </a:ext>
                </a:extLst>
              </p:cNvPr>
              <p:cNvSpPr txBox="1"/>
              <p:nvPr/>
            </p:nvSpPr>
            <p:spPr>
              <a:xfrm>
                <a:off x="0" y="191590"/>
                <a:ext cx="5089434" cy="1890000"/>
              </a:xfrm>
              <a:prstGeom prst="rect">
                <a:avLst/>
              </a:prstGeom>
              <a:sp3d z="-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94997" tIns="208280" rIns="394997" bIns="71120" numCol="1" spcCol="1270" anchor="t" anchorCtr="0">
                <a:noAutofit/>
              </a:bodyPr>
              <a:lstStyle/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Год - Жители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2014 – 4414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2015 – 5061 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2016 – 5055 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2017 – 5489 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2018 – 8484 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2019 – 13 296 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2020 – 20 403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2021 – 27 </a:t>
                </a:r>
                <a:r>
                  <a:rPr lang="ru-RU" sz="10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224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2022-11280</a:t>
                </a:r>
                <a:r>
                  <a:rPr lang="ru-RU" sz="10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ru-RU" sz="10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" name="Diagram group">
            <a:extLst>
              <a:ext uri="{FF2B5EF4-FFF2-40B4-BE49-F238E27FC236}">
                <a16:creationId xmlns:a16="http://schemas.microsoft.com/office/drawing/2014/main" xmlns="" id="{F711DD74-5A4A-447B-BD23-3B181789A2E7}"/>
              </a:ext>
            </a:extLst>
          </p:cNvPr>
          <p:cNvGrpSpPr/>
          <p:nvPr/>
        </p:nvGrpSpPr>
        <p:grpSpPr>
          <a:xfrm>
            <a:off x="1376046" y="3104194"/>
            <a:ext cx="3288557" cy="461664"/>
            <a:chOff x="254471" y="21995"/>
            <a:chExt cx="3562603" cy="295200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11" name="Группа 171">
              <a:extLst>
                <a:ext uri="{FF2B5EF4-FFF2-40B4-BE49-F238E27FC236}">
                  <a16:creationId xmlns:a16="http://schemas.microsoft.com/office/drawing/2014/main" xmlns="" id="{A9DD83D9-B9CC-4982-B452-DD4F8114E8B0}"/>
                </a:ext>
              </a:extLst>
            </p:cNvPr>
            <p:cNvGrpSpPr/>
            <p:nvPr/>
          </p:nvGrpSpPr>
          <p:grpSpPr>
            <a:xfrm>
              <a:off x="254471" y="21995"/>
              <a:ext cx="3562603" cy="295200"/>
              <a:chOff x="254471" y="21995"/>
              <a:chExt cx="3562603" cy="295200"/>
            </a:xfrm>
          </p:grpSpPr>
          <p:sp>
            <p:nvSpPr>
              <p:cNvPr id="173" name="Прямоугольник: скругленные углы 172">
                <a:extLst>
                  <a:ext uri="{FF2B5EF4-FFF2-40B4-BE49-F238E27FC236}">
                    <a16:creationId xmlns:a16="http://schemas.microsoft.com/office/drawing/2014/main" xmlns="" id="{86C06FA5-AEFE-45F8-8962-F4F1854C4AA6}"/>
                  </a:ext>
                </a:extLst>
              </p:cNvPr>
              <p:cNvSpPr/>
              <p:nvPr/>
            </p:nvSpPr>
            <p:spPr>
              <a:xfrm>
                <a:off x="254471" y="21995"/>
                <a:ext cx="3562603" cy="295200"/>
              </a:xfrm>
              <a:prstGeom prst="roundRect">
                <a:avLst/>
              </a:prstGeom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4" name="Прямоугольник: скругленные углы 4">
                <a:extLst>
                  <a:ext uri="{FF2B5EF4-FFF2-40B4-BE49-F238E27FC236}">
                    <a16:creationId xmlns:a16="http://schemas.microsoft.com/office/drawing/2014/main" xmlns="" id="{A8B26AF8-9D97-4A29-959E-2089D1C37D16}"/>
                  </a:ext>
                </a:extLst>
              </p:cNvPr>
              <p:cNvSpPr txBox="1"/>
              <p:nvPr/>
            </p:nvSpPr>
            <p:spPr>
              <a:xfrm>
                <a:off x="268881" y="36405"/>
                <a:ext cx="3533783" cy="26638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4658" tIns="0" rIns="134658" bIns="0" numCol="1" spcCol="1270" anchor="ctr" anchorCtr="0">
                <a:noAutofit/>
              </a:bodyPr>
              <a:lstStyle/>
              <a:p>
                <a:pPr marL="0" lvl="0" indent="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ru-RU" sz="10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2014 по </a:t>
                </a:r>
                <a:r>
                  <a:rPr lang="ru-RU" sz="1000" b="1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2022гг</a:t>
                </a:r>
                <a:r>
                  <a:rPr lang="ru-RU" sz="1000" b="1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..</a:t>
                </a:r>
              </a:p>
            </p:txBody>
          </p:sp>
        </p:grpSp>
      </p:grpSp>
      <p:pic>
        <p:nvPicPr>
          <p:cNvPr id="175" name="Рисунок 174">
            <a:extLst>
              <a:ext uri="{FF2B5EF4-FFF2-40B4-BE49-F238E27FC236}">
                <a16:creationId xmlns:a16="http://schemas.microsoft.com/office/drawing/2014/main" xmlns="" id="{B5DC5246-C9CC-4BFA-A559-5D12A24DB96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1542" y="3766670"/>
            <a:ext cx="902205" cy="853735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B1FAB66-961B-4A4F-B629-BD5FC1D38213}"/>
              </a:ext>
            </a:extLst>
          </p:cNvPr>
          <p:cNvSpPr txBox="1"/>
          <p:nvPr/>
        </p:nvSpPr>
        <p:spPr>
          <a:xfrm>
            <a:off x="1617004" y="3787803"/>
            <a:ext cx="146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100706</a:t>
            </a:r>
            <a:r>
              <a:rPr lang="ru-RU" sz="2400" dirty="0"/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горожан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xmlns="" id="{82F0B053-67A6-644A-82AB-746A1C7F5CA3}"/>
              </a:ext>
            </a:extLst>
          </p:cNvPr>
          <p:cNvSpPr/>
          <p:nvPr/>
        </p:nvSpPr>
        <p:spPr>
          <a:xfrm>
            <a:off x="4939329" y="4951077"/>
            <a:ext cx="4054264" cy="886242"/>
          </a:xfrm>
          <a:prstGeom prst="roundRect">
            <a:avLst>
              <a:gd name="adj" fmla="val 7159"/>
            </a:avLst>
          </a:prstGeom>
          <a:noFill/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FFCDB59-F41B-4319-BEB4-A5CF7CA49E1B}"/>
              </a:ext>
            </a:extLst>
          </p:cNvPr>
          <p:cNvSpPr txBox="1"/>
          <p:nvPr/>
        </p:nvSpPr>
        <p:spPr>
          <a:xfrm>
            <a:off x="5328163" y="5888981"/>
            <a:ext cx="323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ЗАВЕРШЕНЫ РАБОТЫ                                      в 2023 году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01.08.2023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82871" y="6332102"/>
            <a:ext cx="151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600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Экран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2023-08-08T07:14:12Z</dcterms:created>
  <dcterms:modified xsi:type="dcterms:W3CDTF">2023-08-08T07:14:57Z</dcterms:modified>
</cp:coreProperties>
</file>